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9" r:id="rId3"/>
  </p:sldMasterIdLst>
  <p:notesMasterIdLst>
    <p:notesMasterId r:id="rId27"/>
  </p:notesMasterIdLst>
  <p:sldIdLst>
    <p:sldId id="256" r:id="rId4"/>
    <p:sldId id="356" r:id="rId5"/>
    <p:sldId id="260" r:id="rId6"/>
    <p:sldId id="357" r:id="rId7"/>
    <p:sldId id="364" r:id="rId8"/>
    <p:sldId id="365" r:id="rId9"/>
    <p:sldId id="268" r:id="rId10"/>
    <p:sldId id="354" r:id="rId11"/>
    <p:sldId id="358" r:id="rId12"/>
    <p:sldId id="359" r:id="rId13"/>
    <p:sldId id="347" r:id="rId14"/>
    <p:sldId id="345" r:id="rId15"/>
    <p:sldId id="262" r:id="rId16"/>
    <p:sldId id="324" r:id="rId17"/>
    <p:sldId id="296" r:id="rId18"/>
    <p:sldId id="297" r:id="rId19"/>
    <p:sldId id="298" r:id="rId20"/>
    <p:sldId id="361" r:id="rId21"/>
    <p:sldId id="363" r:id="rId22"/>
    <p:sldId id="362" r:id="rId23"/>
    <p:sldId id="351" r:id="rId24"/>
    <p:sldId id="366" r:id="rId25"/>
    <p:sldId id="304" r:id="rId26"/>
  </p:sldIdLst>
  <p:sldSz cx="9144000" cy="5715000" type="screen16x1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3">
          <p15:clr>
            <a:srgbClr val="A4A3A4"/>
          </p15:clr>
        </p15:guide>
        <p15:guide id="2" orient="horz" pos="3193">
          <p15:clr>
            <a:srgbClr val="A4A3A4"/>
          </p15:clr>
        </p15:guide>
        <p15:guide id="3" orient="horz" pos="1038">
          <p15:clr>
            <a:srgbClr val="A4A3A4"/>
          </p15:clr>
        </p15:guide>
        <p15:guide id="4" orient="horz" pos="1718">
          <p15:clr>
            <a:srgbClr val="A4A3A4"/>
          </p15:clr>
        </p15:guide>
        <p15:guide id="5" pos="5759">
          <p15:clr>
            <a:srgbClr val="A4A3A4"/>
          </p15:clr>
        </p15:guide>
        <p15:guide id="6" pos="289">
          <p15:clr>
            <a:srgbClr val="A4A3A4"/>
          </p15:clr>
        </p15:guide>
        <p15:guide id="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7E83"/>
    <a:srgbClr val="919195"/>
    <a:srgbClr val="C58E25"/>
    <a:srgbClr val="6E0031"/>
    <a:srgbClr val="C50031"/>
    <a:srgbClr val="12226F"/>
    <a:srgbClr val="1086D2"/>
    <a:srgbClr val="59437D"/>
    <a:srgbClr val="109BF3"/>
    <a:srgbClr val="432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230" autoAdjust="0"/>
  </p:normalViewPr>
  <p:slideViewPr>
    <p:cSldViewPr snapToGrid="0" snapToObjects="1">
      <p:cViewPr varScale="1">
        <p:scale>
          <a:sx n="69" d="100"/>
          <a:sy n="69" d="100"/>
        </p:scale>
        <p:origin x="96" y="84"/>
      </p:cViewPr>
      <p:guideLst>
        <p:guide orient="horz" pos="853"/>
        <p:guide orient="horz" pos="3193"/>
        <p:guide orient="horz" pos="1038"/>
        <p:guide orient="horz" pos="1718"/>
        <p:guide pos="5759"/>
        <p:guide pos="28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>
              <a:defRPr sz="1200"/>
            </a:lvl1pPr>
          </a:lstStyle>
          <a:p>
            <a:fld id="{13E60BB8-A577-974D-B616-6C36E64EE73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696913"/>
            <a:ext cx="55784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>
              <a:defRPr sz="1200"/>
            </a:lvl1pPr>
          </a:lstStyle>
          <a:p>
            <a:fld id="{E3BFB683-C8F4-FF47-AB95-F5956B2119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1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75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17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3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15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0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1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31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683-C8F4-FF47-AB95-F5956B2119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8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0_BC_Classic_01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5" b="10025"/>
          <a:stretch/>
        </p:blipFill>
        <p:spPr>
          <a:xfrm>
            <a:off x="6616258" y="3026383"/>
            <a:ext cx="2527742" cy="1815827"/>
          </a:xfrm>
          <a:prstGeom prst="rect">
            <a:avLst/>
          </a:prstGeom>
        </p:spPr>
      </p:pic>
      <p:pic>
        <p:nvPicPr>
          <p:cNvPr id="22" name="Picture 21" descr="2010_BC_Classic_02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383"/>
            <a:ext cx="2121508" cy="1815827"/>
          </a:xfrm>
          <a:prstGeom prst="rect">
            <a:avLst/>
          </a:prstGeom>
        </p:spPr>
      </p:pic>
      <p:pic>
        <p:nvPicPr>
          <p:cNvPr id="25" name="Picture 24" descr="5_3_03_5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5143"/>
          <a:stretch/>
        </p:blipFill>
        <p:spPr>
          <a:xfrm>
            <a:off x="2026496" y="3026383"/>
            <a:ext cx="1687804" cy="1815827"/>
          </a:xfrm>
          <a:prstGeom prst="rect">
            <a:avLst/>
          </a:prstGeom>
        </p:spPr>
      </p:pic>
      <p:pic>
        <p:nvPicPr>
          <p:cNvPr id="28" name="Picture 27" descr="08preakness.jp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5177"/>
          <a:stretch/>
        </p:blipFill>
        <p:spPr>
          <a:xfrm>
            <a:off x="5497933" y="3271734"/>
            <a:ext cx="2004606" cy="1570476"/>
          </a:xfrm>
          <a:prstGeom prst="rect">
            <a:avLst/>
          </a:prstGeom>
        </p:spPr>
      </p:pic>
      <p:pic>
        <p:nvPicPr>
          <p:cNvPr id="30" name="Picture 29" descr="2008_BC_Classic_025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5288" r="33174"/>
          <a:stretch/>
        </p:blipFill>
        <p:spPr>
          <a:xfrm>
            <a:off x="3714300" y="3026383"/>
            <a:ext cx="1783632" cy="1815827"/>
          </a:xfrm>
          <a:prstGeom prst="rect">
            <a:avLst/>
          </a:prstGeom>
        </p:spPr>
      </p:pic>
      <p:pic>
        <p:nvPicPr>
          <p:cNvPr id="13" name="Picture 12" descr="NTRA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4571695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3" name="Picture 2" descr="ntra logo small copy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2413714"/>
            <a:ext cx="1804476" cy="1225337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63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LIPSE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4258153"/>
            <a:ext cx="9143391" cy="145684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Eclipse Logo Circle 4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6" y="4337303"/>
            <a:ext cx="1175506" cy="1175506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53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rgbClr val="A6A6A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7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935AB-CDFC-4546-8883-566F4D778E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3A02-50E0-42FF-9BB1-05EC3DDBE8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016AF-A1C4-44D3-8FBF-C4183403B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D9423-3D20-47CB-AEFF-BFFE80F0F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7A503-888B-4838-B6FA-A24241ABF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6505-1A2D-493F-86B2-297A1301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CA09-6EBC-4866-8829-6C0E34E16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TRA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2996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F725-86DB-D143-9150-22F2418D34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91" y="999366"/>
            <a:ext cx="1135609" cy="771140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692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10AD4-B6F3-4AED-BE87-58134689C1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3F01-084D-4576-866A-1D0B354244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F285-AE20-4EF3-B516-291E42751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08000"/>
            <a:ext cx="19431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08000"/>
            <a:ext cx="56769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ED8A4-CCF1-4470-9029-9EA6F3601A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0_BC_Classic_01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5" b="10025"/>
          <a:stretch/>
        </p:blipFill>
        <p:spPr>
          <a:xfrm>
            <a:off x="6616258" y="3026383"/>
            <a:ext cx="2527742" cy="1815827"/>
          </a:xfrm>
          <a:prstGeom prst="rect">
            <a:avLst/>
          </a:prstGeom>
        </p:spPr>
      </p:pic>
      <p:pic>
        <p:nvPicPr>
          <p:cNvPr id="22" name="Picture 21" descr="2010_BC_Classic_02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383"/>
            <a:ext cx="2121508" cy="1815827"/>
          </a:xfrm>
          <a:prstGeom prst="rect">
            <a:avLst/>
          </a:prstGeom>
        </p:spPr>
      </p:pic>
      <p:pic>
        <p:nvPicPr>
          <p:cNvPr id="25" name="Picture 24" descr="5_3_03_5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5143"/>
          <a:stretch/>
        </p:blipFill>
        <p:spPr>
          <a:xfrm>
            <a:off x="2026496" y="3026383"/>
            <a:ext cx="1687804" cy="1815827"/>
          </a:xfrm>
          <a:prstGeom prst="rect">
            <a:avLst/>
          </a:prstGeom>
        </p:spPr>
      </p:pic>
      <p:pic>
        <p:nvPicPr>
          <p:cNvPr id="28" name="Picture 27" descr="08preakness.jp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5177"/>
          <a:stretch/>
        </p:blipFill>
        <p:spPr>
          <a:xfrm>
            <a:off x="5497933" y="3271734"/>
            <a:ext cx="2004606" cy="1570476"/>
          </a:xfrm>
          <a:prstGeom prst="rect">
            <a:avLst/>
          </a:prstGeom>
        </p:spPr>
      </p:pic>
      <p:pic>
        <p:nvPicPr>
          <p:cNvPr id="30" name="Picture 29" descr="2008_BC_Classic_025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5288" r="33174"/>
          <a:stretch/>
        </p:blipFill>
        <p:spPr>
          <a:xfrm>
            <a:off x="3714300" y="3026383"/>
            <a:ext cx="1783632" cy="1815827"/>
          </a:xfrm>
          <a:prstGeom prst="rect">
            <a:avLst/>
          </a:prstGeom>
        </p:spPr>
      </p:pic>
      <p:pic>
        <p:nvPicPr>
          <p:cNvPr id="13" name="Picture 12" descr="NTRA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4571695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3" name="Picture 2" descr="ntra logo small copy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2413714"/>
            <a:ext cx="1804476" cy="1225337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630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TRA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2996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F725-86DB-D143-9150-22F2418D3497}" type="slidenum">
              <a:rPr lang="en-US" smtClean="0">
                <a:solidFill>
                  <a:srgbClr val="00AEEF"/>
                </a:solidFill>
              </a:rPr>
              <a:pPr/>
              <a:t>‹#›</a:t>
            </a:fld>
            <a:endParaRPr lang="en-US" dirty="0">
              <a:solidFill>
                <a:srgbClr val="00AEEF"/>
              </a:solidFill>
            </a:endParaRPr>
          </a:p>
        </p:txBody>
      </p:sp>
      <p:pic>
        <p:nvPicPr>
          <p:cNvPr id="7" name="Picture 6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91" y="999366"/>
            <a:ext cx="1135609" cy="771140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692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TRA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103"/>
            <a:ext cx="9144000" cy="145389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rgbClr val="A6A6A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1371600"/>
            <a:ext cx="6273999" cy="596106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91" y="4598617"/>
            <a:ext cx="1135609" cy="771140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5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TRA BACK 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5425079"/>
          </a:xfrm>
          <a:prstGeom prst="rect">
            <a:avLst/>
          </a:prstGeom>
          <a:effectLst>
            <a:outerShdw blurRad="76200" dist="76200" dir="5400000" algn="tl" rotWithShape="0">
              <a:srgbClr val="000000">
                <a:alpha val="1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3" name="Picture 2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4119142"/>
            <a:ext cx="1804476" cy="1225337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79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9+Breeders+Cup+World+Championships+Day+ReSppyh8eoX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9"/>
          <a:stretch/>
        </p:blipFill>
        <p:spPr>
          <a:xfrm>
            <a:off x="7189313" y="2985405"/>
            <a:ext cx="1954687" cy="1856805"/>
          </a:xfrm>
          <a:prstGeom prst="rect">
            <a:avLst/>
          </a:prstGeom>
        </p:spPr>
      </p:pic>
      <p:pic>
        <p:nvPicPr>
          <p:cNvPr id="13" name="Picture 12" descr="2010_BC_Classic_02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88" y="3165882"/>
            <a:ext cx="1958525" cy="1676328"/>
          </a:xfrm>
          <a:prstGeom prst="rect">
            <a:avLst/>
          </a:prstGeom>
        </p:spPr>
      </p:pic>
      <p:pic>
        <p:nvPicPr>
          <p:cNvPr id="11" name="Picture 10" descr="life_1208_p028_f2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b="4673"/>
          <a:stretch/>
        </p:blipFill>
        <p:spPr>
          <a:xfrm>
            <a:off x="2224166" y="2985405"/>
            <a:ext cx="1890634" cy="1856805"/>
          </a:xfrm>
          <a:prstGeom prst="rect">
            <a:avLst/>
          </a:prstGeom>
        </p:spPr>
      </p:pic>
      <p:pic>
        <p:nvPicPr>
          <p:cNvPr id="7" name="Picture 6" descr="2010_BC_Classic_007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52" y="2861010"/>
            <a:ext cx="1318670" cy="1981200"/>
          </a:xfrm>
          <a:prstGeom prst="rect">
            <a:avLst/>
          </a:prstGeom>
        </p:spPr>
      </p:pic>
      <p:pic>
        <p:nvPicPr>
          <p:cNvPr id="8" name="Picture 7" descr="2010_BC_Classic_029-1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/>
          <a:stretch/>
        </p:blipFill>
        <p:spPr>
          <a:xfrm>
            <a:off x="0" y="2962609"/>
            <a:ext cx="2395630" cy="1879601"/>
          </a:xfrm>
          <a:prstGeom prst="rect">
            <a:avLst/>
          </a:prstGeom>
        </p:spPr>
      </p:pic>
      <p:pic>
        <p:nvPicPr>
          <p:cNvPr id="17" name="Picture 16" descr="BC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"/>
            <a:ext cx="9143391" cy="4571695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BC Logo copy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68" y="2248767"/>
            <a:ext cx="1555232" cy="1555232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  <p:cxnSp>
        <p:nvCxnSpPr>
          <p:cNvPr id="12" name="Straight Connector 11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29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20115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BC Logo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79" y="774699"/>
            <a:ext cx="1180373" cy="1180373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23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TRA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103"/>
            <a:ext cx="9144000" cy="145389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rgbClr val="A6A6A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1371600"/>
            <a:ext cx="6273999" cy="596106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91" y="4598617"/>
            <a:ext cx="1135609" cy="771140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52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153"/>
            <a:ext cx="9143391" cy="145684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BC Logo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79" y="4331425"/>
            <a:ext cx="1180373" cy="1180373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681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clipse08_ballroom03_j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3045632"/>
            <a:ext cx="2739364" cy="1815806"/>
          </a:xfrm>
          <a:prstGeom prst="rect">
            <a:avLst/>
          </a:prstGeom>
        </p:spPr>
      </p:pic>
      <p:pic>
        <p:nvPicPr>
          <p:cNvPr id="20" name="Picture 19" descr="eclipse10_boderek01_tt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2250" r="487" b="31249"/>
          <a:stretch/>
        </p:blipFill>
        <p:spPr>
          <a:xfrm>
            <a:off x="6225174" y="3051511"/>
            <a:ext cx="1521823" cy="1818394"/>
          </a:xfrm>
          <a:prstGeom prst="rect">
            <a:avLst/>
          </a:prstGeom>
        </p:spPr>
      </p:pic>
      <p:pic>
        <p:nvPicPr>
          <p:cNvPr id="19" name="Picture 18" descr="bridges_eclipse02_hr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8" r="5152"/>
          <a:stretch/>
        </p:blipFill>
        <p:spPr>
          <a:xfrm>
            <a:off x="7581901" y="3035332"/>
            <a:ext cx="1562100" cy="1834572"/>
          </a:xfrm>
          <a:prstGeom prst="rect">
            <a:avLst/>
          </a:prstGeom>
        </p:spPr>
      </p:pic>
      <p:pic>
        <p:nvPicPr>
          <p:cNvPr id="18" name="Picture 17" descr="eclipse07_beverly_hills01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67" y="2989994"/>
            <a:ext cx="1354663" cy="1870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screen"/>
          <a:srcRect r="10410"/>
          <a:stretch/>
        </p:blipFill>
        <p:spPr>
          <a:xfrm>
            <a:off x="-1938" y="2877944"/>
            <a:ext cx="2550405" cy="1983494"/>
          </a:xfrm>
          <a:prstGeom prst="rect">
            <a:avLst/>
          </a:prstGeom>
        </p:spPr>
      </p:pic>
      <p:pic>
        <p:nvPicPr>
          <p:cNvPr id="24" name="Picture 23" descr="ECLIPSE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" y="-45336"/>
            <a:ext cx="9143391" cy="3840224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13" name="Picture 12" descr="Eclipse Logo Circle 41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68" y="2240794"/>
            <a:ext cx="1589076" cy="1589076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47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LIPSE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9143391" cy="20115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Eclipse Logo Circle 4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6" y="779566"/>
            <a:ext cx="1175506" cy="1175506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265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LIPSE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4258153"/>
            <a:ext cx="9143391" cy="145684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Eclipse Logo Circle 4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6" y="4337303"/>
            <a:ext cx="1175506" cy="1175506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53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0_BC_Classic_01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5" b="10025"/>
          <a:stretch/>
        </p:blipFill>
        <p:spPr>
          <a:xfrm>
            <a:off x="6616258" y="3026383"/>
            <a:ext cx="2527742" cy="1815827"/>
          </a:xfrm>
          <a:prstGeom prst="rect">
            <a:avLst/>
          </a:prstGeom>
        </p:spPr>
      </p:pic>
      <p:pic>
        <p:nvPicPr>
          <p:cNvPr id="22" name="Picture 21" descr="2010_BC_Classic_02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383"/>
            <a:ext cx="2121508" cy="1815827"/>
          </a:xfrm>
          <a:prstGeom prst="rect">
            <a:avLst/>
          </a:prstGeom>
        </p:spPr>
      </p:pic>
      <p:pic>
        <p:nvPicPr>
          <p:cNvPr id="25" name="Picture 24" descr="5_3_03_5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5143"/>
          <a:stretch/>
        </p:blipFill>
        <p:spPr>
          <a:xfrm>
            <a:off x="2026496" y="3026383"/>
            <a:ext cx="1687804" cy="1815827"/>
          </a:xfrm>
          <a:prstGeom prst="rect">
            <a:avLst/>
          </a:prstGeom>
        </p:spPr>
      </p:pic>
      <p:pic>
        <p:nvPicPr>
          <p:cNvPr id="28" name="Picture 27" descr="08preakness.jp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5177"/>
          <a:stretch/>
        </p:blipFill>
        <p:spPr>
          <a:xfrm>
            <a:off x="5497933" y="3271734"/>
            <a:ext cx="2004606" cy="1570476"/>
          </a:xfrm>
          <a:prstGeom prst="rect">
            <a:avLst/>
          </a:prstGeom>
        </p:spPr>
      </p:pic>
      <p:pic>
        <p:nvPicPr>
          <p:cNvPr id="30" name="Picture 29" descr="2008_BC_Classic_025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5288" r="33174"/>
          <a:stretch/>
        </p:blipFill>
        <p:spPr>
          <a:xfrm>
            <a:off x="3714300" y="3026383"/>
            <a:ext cx="1783632" cy="1815827"/>
          </a:xfrm>
          <a:prstGeom prst="rect">
            <a:avLst/>
          </a:prstGeom>
        </p:spPr>
      </p:pic>
      <p:pic>
        <p:nvPicPr>
          <p:cNvPr id="15" name="Picture 14" descr="NHC Back 1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4571695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14" name="Picture 13" descr="NHC Logo on backgrou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0" y="2369264"/>
            <a:ext cx="2009107" cy="1335219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39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HC Back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2011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F725-86DB-D143-9150-22F2418D3497}" type="slidenum">
              <a:rPr lang="en-US" smtClean="0">
                <a:solidFill>
                  <a:srgbClr val="00AEEF"/>
                </a:solidFill>
              </a:rPr>
              <a:pPr/>
              <a:t>‹#›</a:t>
            </a:fld>
            <a:endParaRPr lang="en-US" dirty="0">
              <a:solidFill>
                <a:srgbClr val="00AEEF"/>
              </a:solidFill>
            </a:endParaRPr>
          </a:p>
        </p:txBody>
      </p:sp>
      <p:pic>
        <p:nvPicPr>
          <p:cNvPr id="10" name="Picture 9" descr="NHC Logo on 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970045"/>
            <a:ext cx="1253951" cy="833355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3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C Back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4261103"/>
            <a:ext cx="9143391" cy="1456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rgbClr val="A6A6A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1371600"/>
            <a:ext cx="6273999" cy="596106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NHC Logo on 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4573217"/>
            <a:ext cx="1253951" cy="833355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308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C Back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542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9" name="Picture 8" descr="NHC Logo on 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50" y="4089860"/>
            <a:ext cx="2009107" cy="1335219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946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rgbClr val="A6A6A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9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TRA BACK 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5425079"/>
          </a:xfrm>
          <a:prstGeom prst="rect">
            <a:avLst/>
          </a:prstGeom>
          <a:effectLst>
            <a:outerShdw blurRad="76200" dist="76200" dir="5400000" algn="tl" rotWithShape="0">
              <a:srgbClr val="000000">
                <a:alpha val="1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3" name="Picture 2" descr="ntra logo small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4119142"/>
            <a:ext cx="1804476" cy="1225337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7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9+Breeders+Cup+World+Championships+Day+ReSppyh8eoX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9"/>
          <a:stretch/>
        </p:blipFill>
        <p:spPr>
          <a:xfrm>
            <a:off x="7189313" y="2985405"/>
            <a:ext cx="1954687" cy="1856805"/>
          </a:xfrm>
          <a:prstGeom prst="rect">
            <a:avLst/>
          </a:prstGeom>
        </p:spPr>
      </p:pic>
      <p:pic>
        <p:nvPicPr>
          <p:cNvPr id="13" name="Picture 12" descr="2010_BC_Classic_02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88" y="3165882"/>
            <a:ext cx="1958525" cy="1676328"/>
          </a:xfrm>
          <a:prstGeom prst="rect">
            <a:avLst/>
          </a:prstGeom>
        </p:spPr>
      </p:pic>
      <p:pic>
        <p:nvPicPr>
          <p:cNvPr id="11" name="Picture 10" descr="life_1208_p028_f2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b="4673"/>
          <a:stretch/>
        </p:blipFill>
        <p:spPr>
          <a:xfrm>
            <a:off x="2224166" y="2985405"/>
            <a:ext cx="1890634" cy="1856805"/>
          </a:xfrm>
          <a:prstGeom prst="rect">
            <a:avLst/>
          </a:prstGeom>
        </p:spPr>
      </p:pic>
      <p:pic>
        <p:nvPicPr>
          <p:cNvPr id="7" name="Picture 6" descr="2010_BC_Classic_007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52" y="2861010"/>
            <a:ext cx="1318670" cy="1981200"/>
          </a:xfrm>
          <a:prstGeom prst="rect">
            <a:avLst/>
          </a:prstGeom>
        </p:spPr>
      </p:pic>
      <p:pic>
        <p:nvPicPr>
          <p:cNvPr id="8" name="Picture 7" descr="2010_BC_Classic_029-1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/>
          <a:stretch/>
        </p:blipFill>
        <p:spPr>
          <a:xfrm>
            <a:off x="0" y="2962609"/>
            <a:ext cx="2395630" cy="1879601"/>
          </a:xfrm>
          <a:prstGeom prst="rect">
            <a:avLst/>
          </a:prstGeom>
        </p:spPr>
      </p:pic>
      <p:pic>
        <p:nvPicPr>
          <p:cNvPr id="17" name="Picture 16" descr="BC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"/>
            <a:ext cx="9143391" cy="4571695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BC Logo copy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68" y="2248767"/>
            <a:ext cx="1555232" cy="1555232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  <p:cxnSp>
        <p:nvCxnSpPr>
          <p:cNvPr id="12" name="Straight Connector 11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20115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BC Logo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79" y="774699"/>
            <a:ext cx="1180373" cy="1180373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23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 Back 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153"/>
            <a:ext cx="9143391" cy="145684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224366"/>
            <a:ext cx="8075612" cy="893234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algn="l">
              <a:defRPr sz="4400" b="0" spc="-1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BC Logo cop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79" y="4331425"/>
            <a:ext cx="1180373" cy="1180373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68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clipse08_ballroom03_j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3045632"/>
            <a:ext cx="2739364" cy="1815806"/>
          </a:xfrm>
          <a:prstGeom prst="rect">
            <a:avLst/>
          </a:prstGeom>
        </p:spPr>
      </p:pic>
      <p:pic>
        <p:nvPicPr>
          <p:cNvPr id="20" name="Picture 19" descr="eclipse10_boderek01_tt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2250" r="487" b="31249"/>
          <a:stretch/>
        </p:blipFill>
        <p:spPr>
          <a:xfrm>
            <a:off x="6225174" y="3051511"/>
            <a:ext cx="1521823" cy="1818394"/>
          </a:xfrm>
          <a:prstGeom prst="rect">
            <a:avLst/>
          </a:prstGeom>
        </p:spPr>
      </p:pic>
      <p:pic>
        <p:nvPicPr>
          <p:cNvPr id="19" name="Picture 18" descr="bridges_eclipse02_hr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8" r="5152"/>
          <a:stretch/>
        </p:blipFill>
        <p:spPr>
          <a:xfrm>
            <a:off x="7581901" y="3035332"/>
            <a:ext cx="1562100" cy="1834572"/>
          </a:xfrm>
          <a:prstGeom prst="rect">
            <a:avLst/>
          </a:prstGeom>
        </p:spPr>
      </p:pic>
      <p:pic>
        <p:nvPicPr>
          <p:cNvPr id="18" name="Picture 17" descr="eclipse07_beverly_hills01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67" y="2989994"/>
            <a:ext cx="1354663" cy="1870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screen"/>
          <a:srcRect r="10410"/>
          <a:stretch/>
        </p:blipFill>
        <p:spPr>
          <a:xfrm>
            <a:off x="-1938" y="2877944"/>
            <a:ext cx="2550405" cy="1983494"/>
          </a:xfrm>
          <a:prstGeom prst="rect">
            <a:avLst/>
          </a:prstGeom>
        </p:spPr>
      </p:pic>
      <p:pic>
        <p:nvPicPr>
          <p:cNvPr id="24" name="Picture 23" descr="ECLIPSE BACK 1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" y="-45336"/>
            <a:ext cx="9143391" cy="3840224"/>
          </a:xfrm>
          <a:prstGeom prst="rect">
            <a:avLst/>
          </a:prstGeom>
          <a:effectLst>
            <a:outerShdw blurRad="127000" dist="127000" dir="5400000" algn="tl" rotWithShape="0">
              <a:srgbClr val="000000">
                <a:alpha val="3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912" y="671566"/>
            <a:ext cx="6193346" cy="2236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1" kern="1200" spc="-150" dirty="0">
                <a:gradFill flip="none" rotWithShape="1">
                  <a:gsLst>
                    <a:gs pos="38000">
                      <a:schemeClr val="bg2"/>
                    </a:gs>
                    <a:gs pos="46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87564" y="4965409"/>
            <a:ext cx="0" cy="60998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btitle 5"/>
          <p:cNvSpPr>
            <a:spLocks noGrp="1"/>
          </p:cNvSpPr>
          <p:nvPr>
            <p:ph type="subTitle" idx="1"/>
          </p:nvPr>
        </p:nvSpPr>
        <p:spPr>
          <a:xfrm>
            <a:off x="150655" y="5105109"/>
            <a:ext cx="1875841" cy="609982"/>
          </a:xfrm>
        </p:spPr>
        <p:txBody>
          <a:bodyPr/>
          <a:lstStyle>
            <a:lvl1pPr algn="r">
              <a:defRPr sz="1400" b="0"/>
            </a:lvl1pPr>
          </a:lstStyle>
          <a:p>
            <a:endParaRPr lang="en-US" dirty="0"/>
          </a:p>
        </p:txBody>
      </p:sp>
      <p:pic>
        <p:nvPicPr>
          <p:cNvPr id="13" name="Picture 12" descr="Eclipse Logo Circle 41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68" y="2240794"/>
            <a:ext cx="1589076" cy="1589076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4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LIPSE BACK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9143391" cy="20115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365"/>
            <a:ext cx="7384114" cy="9525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47824"/>
            <a:ext cx="7384114" cy="3421063"/>
          </a:xfrm>
        </p:spPr>
        <p:txBody>
          <a:bodyPr/>
          <a:lstStyle>
            <a:lvl1pPr>
              <a:defRPr spc="-80">
                <a:solidFill>
                  <a:srgbClr val="7F7F7F"/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Eclipse Logo Circle 4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6" y="779566"/>
            <a:ext cx="1175506" cy="1175506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26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384114" cy="377163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53909"/>
            <a:ext cx="2133600" cy="30427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FC3CB4A-F742-624D-980E-3DE48F6842B1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5390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9243F725-86DB-D143-9150-22F2418D34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7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3" r:id="rId4"/>
    <p:sldLayoutId id="2147483658" r:id="rId5"/>
    <p:sldLayoutId id="2147483661" r:id="rId6"/>
    <p:sldLayoutId id="2147483660" r:id="rId7"/>
    <p:sldLayoutId id="2147483664" r:id="rId8"/>
    <p:sldLayoutId id="2147483665" r:id="rId9"/>
    <p:sldLayoutId id="2147483666" r:id="rId10"/>
    <p:sldLayoutId id="2147483655" r:id="rId11"/>
    <p:sldLayoutId id="2147483662" r:id="rId12"/>
  </p:sldLayoutIdLst>
  <p:txStyles>
    <p:titleStyle>
      <a:lvl1pPr algn="l" defTabSz="457200" rtl="0" eaLnBrk="1" latinLnBrk="0" hangingPunct="1">
        <a:lnSpc>
          <a:spcPct val="75000"/>
        </a:lnSpc>
        <a:spcBef>
          <a:spcPct val="0"/>
        </a:spcBef>
        <a:buNone/>
        <a:defRPr lang="en-US" sz="4400" b="0" i="1" kern="1200" spc="-150" dirty="0">
          <a:gradFill flip="none" rotWithShape="1">
            <a:gsLst>
              <a:gs pos="34000">
                <a:schemeClr val="bg1">
                  <a:lumMod val="95000"/>
                </a:schemeClr>
              </a:gs>
              <a:gs pos="41000">
                <a:schemeClr val="bg1">
                  <a:lumMod val="75000"/>
                </a:schemeClr>
              </a:gs>
            </a:gsLst>
            <a:lin ang="5400000" scaled="0"/>
            <a:tileRect/>
          </a:gradFill>
          <a:effectLst>
            <a:outerShdw blurRad="111125" dist="38100" dir="2700000" algn="tl" rotWithShape="0">
              <a:srgbClr val="000000">
                <a:alpha val="43000"/>
              </a:srgbClr>
            </a:outerShdw>
          </a:effectLst>
          <a:latin typeface="Arial Black"/>
          <a:ea typeface="+mj-ea"/>
          <a:cs typeface="Arial Black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600"/>
        </a:spcBef>
        <a:buFont typeface="Arial"/>
        <a:buNone/>
        <a:defRPr lang="en-US" sz="2800" b="1" i="1" kern="1200" spc="-80" dirty="0" smtClean="0">
          <a:solidFill>
            <a:srgbClr val="7F7F7F"/>
          </a:solidFill>
          <a:latin typeface="Arial"/>
          <a:ea typeface="+mn-ea"/>
          <a:cs typeface="Arial"/>
        </a:defRPr>
      </a:lvl1pPr>
      <a:lvl2pPr marL="3175" indent="0" algn="l" defTabSz="457200" rtl="0" eaLnBrk="1" latinLnBrk="0" hangingPunct="1">
        <a:lnSpc>
          <a:spcPct val="90000"/>
        </a:lnSpc>
        <a:spcBef>
          <a:spcPts val="600"/>
        </a:spcBef>
        <a:buFont typeface="Arial"/>
        <a:buNone/>
        <a:defRPr sz="2400" b="0" i="1" kern="1200">
          <a:solidFill>
            <a:schemeClr val="tx1"/>
          </a:solidFill>
          <a:latin typeface="Arial"/>
          <a:ea typeface="+mn-ea"/>
          <a:cs typeface="Arial"/>
        </a:defRPr>
      </a:lvl2pPr>
      <a:lvl3pPr marL="339725" indent="-184150" algn="l" defTabSz="45720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000" b="0" i="1" kern="1200">
          <a:solidFill>
            <a:schemeClr val="tx1"/>
          </a:solidFill>
          <a:latin typeface="Arial"/>
          <a:ea typeface="+mn-ea"/>
          <a:cs typeface="Arial"/>
        </a:defRPr>
      </a:lvl3pPr>
      <a:lvl4pPr marL="693738" indent="-228600" algn="l" defTabSz="457200" rtl="0" eaLnBrk="1" latinLnBrk="0" hangingPunct="1">
        <a:lnSpc>
          <a:spcPct val="90000"/>
        </a:lnSpc>
        <a:spcBef>
          <a:spcPts val="600"/>
        </a:spcBef>
        <a:buFont typeface="Arial"/>
        <a:buChar char="–"/>
        <a:defRPr sz="1800" b="0" i="1" kern="1200">
          <a:solidFill>
            <a:schemeClr val="tx1"/>
          </a:solidFill>
          <a:latin typeface="Arial"/>
          <a:ea typeface="+mn-ea"/>
          <a:cs typeface="Arial"/>
        </a:defRPr>
      </a:lvl4pPr>
      <a:lvl5pPr marL="111125" indent="-111125" algn="l" defTabSz="457200" rtl="0" eaLnBrk="1" latinLnBrk="0" hangingPunct="1">
        <a:lnSpc>
          <a:spcPct val="90000"/>
        </a:lnSpc>
        <a:spcBef>
          <a:spcPts val="600"/>
        </a:spcBef>
        <a:buFont typeface="Lucida Grande"/>
        <a:buChar char="*"/>
        <a:defRPr sz="1200" b="0" i="1" kern="1200">
          <a:solidFill>
            <a:schemeClr val="accent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5443F3-1B0E-40C7-B3E6-5E55D207F6F2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384114" cy="377163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53909"/>
            <a:ext cx="2133600" cy="30427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FC3CB4A-F742-624D-980E-3DE48F6842B1}" type="datetimeFigureOut">
              <a:rPr lang="en-US" smtClean="0">
                <a:solidFill>
                  <a:srgbClr val="034EA2"/>
                </a:solidFill>
              </a:rPr>
              <a:pPr/>
              <a:t>2/1/2016</a:t>
            </a:fld>
            <a:endParaRPr lang="en-US" dirty="0">
              <a:solidFill>
                <a:srgbClr val="034EA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5390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9243F725-86DB-D143-9150-22F2418D3497}" type="slidenum">
              <a:rPr lang="en-US" smtClean="0">
                <a:solidFill>
                  <a:srgbClr val="00AEEF"/>
                </a:solidFill>
              </a:rPr>
              <a:pPr/>
              <a:t>‹#›</a:t>
            </a:fld>
            <a:endParaRPr lang="en-US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7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lnSpc>
          <a:spcPct val="75000"/>
        </a:lnSpc>
        <a:spcBef>
          <a:spcPct val="0"/>
        </a:spcBef>
        <a:buNone/>
        <a:defRPr lang="en-US" sz="4400" b="0" i="1" kern="1200" spc="-150" dirty="0">
          <a:gradFill flip="none" rotWithShape="1">
            <a:gsLst>
              <a:gs pos="34000">
                <a:schemeClr val="bg1">
                  <a:lumMod val="95000"/>
                </a:schemeClr>
              </a:gs>
              <a:gs pos="41000">
                <a:schemeClr val="bg1">
                  <a:lumMod val="75000"/>
                </a:schemeClr>
              </a:gs>
            </a:gsLst>
            <a:lin ang="5400000" scaled="0"/>
            <a:tileRect/>
          </a:gradFill>
          <a:effectLst>
            <a:outerShdw blurRad="111125" dist="38100" dir="2700000" algn="tl" rotWithShape="0">
              <a:srgbClr val="000000">
                <a:alpha val="43000"/>
              </a:srgbClr>
            </a:outerShdw>
          </a:effectLst>
          <a:latin typeface="Arial Black"/>
          <a:ea typeface="+mj-ea"/>
          <a:cs typeface="Arial Black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600"/>
        </a:spcBef>
        <a:buFont typeface="Arial"/>
        <a:buNone/>
        <a:defRPr lang="en-US" sz="2800" b="1" i="1" kern="1200" spc="-80" dirty="0" smtClean="0">
          <a:solidFill>
            <a:srgbClr val="7F7F7F"/>
          </a:solidFill>
          <a:latin typeface="Arial"/>
          <a:ea typeface="+mn-ea"/>
          <a:cs typeface="Arial"/>
        </a:defRPr>
      </a:lvl1pPr>
      <a:lvl2pPr marL="3175" indent="0" algn="l" defTabSz="457200" rtl="0" eaLnBrk="1" latinLnBrk="0" hangingPunct="1">
        <a:lnSpc>
          <a:spcPct val="90000"/>
        </a:lnSpc>
        <a:spcBef>
          <a:spcPts val="600"/>
        </a:spcBef>
        <a:buFont typeface="Arial"/>
        <a:buNone/>
        <a:defRPr sz="2400" b="0" i="1" kern="1200">
          <a:solidFill>
            <a:schemeClr val="bg2">
              <a:lumMod val="50000"/>
            </a:schemeClr>
          </a:solidFill>
          <a:latin typeface="Arial"/>
          <a:ea typeface="+mn-ea"/>
          <a:cs typeface="Arial"/>
        </a:defRPr>
      </a:lvl2pPr>
      <a:lvl3pPr marL="339725" indent="-184150" algn="l" defTabSz="45720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000" b="0" i="1" kern="1200">
          <a:solidFill>
            <a:schemeClr val="bg2">
              <a:lumMod val="50000"/>
            </a:schemeClr>
          </a:solidFill>
          <a:latin typeface="Arial"/>
          <a:ea typeface="+mn-ea"/>
          <a:cs typeface="Arial"/>
        </a:defRPr>
      </a:lvl3pPr>
      <a:lvl4pPr marL="693738" indent="-228600" algn="l" defTabSz="457200" rtl="0" eaLnBrk="1" latinLnBrk="0" hangingPunct="1">
        <a:lnSpc>
          <a:spcPct val="90000"/>
        </a:lnSpc>
        <a:spcBef>
          <a:spcPts val="600"/>
        </a:spcBef>
        <a:buFont typeface="Arial"/>
        <a:buChar char="–"/>
        <a:defRPr sz="1800" b="0" i="1" kern="1200">
          <a:solidFill>
            <a:schemeClr val="bg2">
              <a:lumMod val="50000"/>
            </a:schemeClr>
          </a:solidFill>
          <a:latin typeface="Arial"/>
          <a:ea typeface="+mn-ea"/>
          <a:cs typeface="Arial"/>
        </a:defRPr>
      </a:lvl4pPr>
      <a:lvl5pPr marL="111125" indent="-111125" algn="l" defTabSz="457200" rtl="0" eaLnBrk="1" latinLnBrk="0" hangingPunct="1">
        <a:lnSpc>
          <a:spcPct val="90000"/>
        </a:lnSpc>
        <a:spcBef>
          <a:spcPts val="600"/>
        </a:spcBef>
        <a:buFont typeface="Lucida Grande"/>
        <a:buChar char="*"/>
        <a:defRPr sz="1200" b="0" i="1" kern="1200">
          <a:solidFill>
            <a:schemeClr val="accent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hyperlink" Target="http://www.google.com/url?sa=i&amp;source=images&amp;cd=&amp;cad=rja&amp;uact=8&amp;docid=tFG03Ix9Mb28TM&amp;tbnid=noTotF9EupSS4M:&amp;ved=0CAgQjRw&amp;url=http://reiner.nrha.com/?p=4352&amp;ei=hv9oU5qpHoSdyQGKioDYCQ&amp;psig=AFQjCNGASkYsqxrJPi-kE3VTmlKqcsNmzA&amp;ust=1399476486577533" TargetMode="External"/><Relationship Id="rId18" Type="http://schemas.openxmlformats.org/officeDocument/2006/relationships/image" Target="../media/image61.jpe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3.jpeg"/><Relationship Id="rId7" Type="http://schemas.openxmlformats.org/officeDocument/2006/relationships/image" Target="../media/image41.png"/><Relationship Id="rId12" Type="http://schemas.openxmlformats.org/officeDocument/2006/relationships/image" Target="../media/image58.jpeg"/><Relationship Id="rId17" Type="http://schemas.openxmlformats.org/officeDocument/2006/relationships/hyperlink" Target="http://www.google.com/url?sa=i&amp;source=images&amp;cd=&amp;cad=rja&amp;uact=8&amp;docid=PyDZnJs65guajM&amp;tbnid=3gmd7n-bwu7_kM:&amp;ved=0CAgQjRw&amp;url=http://canadianmountedshooters.ca/memberships/&amp;ei=CGppU43INujIyAGO0YHIAg&amp;psig=AFQjCNGOtLD2hlzshsjJZyk-Pzuaf_kgbg&amp;ust=1399503752983700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jpeg"/><Relationship Id="rId20" Type="http://schemas.openxmlformats.org/officeDocument/2006/relationships/image" Target="../media/image6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jpeg"/><Relationship Id="rId11" Type="http://schemas.openxmlformats.org/officeDocument/2006/relationships/hyperlink" Target="http://www.google.com/url?sa=i&amp;source=images&amp;cd=&amp;cad=rja&amp;uact=8&amp;docid=wfVp1LBFphm_fM&amp;tbnid=ec3EkHzYXEScwM:&amp;ved=0CAgQjRw&amp;url=http://www.txnbha27.com/&amp;ei=Kf9oU_fzE8qFyQGN-oGgAQ&amp;psig=AFQjCNGGxz1koTPzlz_FOCdEsHC_8on3NA&amp;ust=1399476393386655" TargetMode="External"/><Relationship Id="rId5" Type="http://schemas.openxmlformats.org/officeDocument/2006/relationships/image" Target="../media/image54.jpeg"/><Relationship Id="rId15" Type="http://schemas.openxmlformats.org/officeDocument/2006/relationships/hyperlink" Target="http://www.google.com/url?sa=i&amp;source=images&amp;cd=&amp;cad=rja&amp;uact=8&amp;docid=2u6t1wDjilj8gM&amp;tbnid=kYCWjdMISaOcpM:&amp;ved=0CAgQjRw&amp;url=http://www.visitrenotahoe.com/test/hugh-survey/04-30-2013/ncha-western-national-championships&amp;ei=pf9oU7TCJuLcyQGXmoD4AQ&amp;psig=AFQjCNH5PgUQwpU6Lhm_b3_ud7MczCQmkg&amp;ust=1399476517689718" TargetMode="External"/><Relationship Id="rId23" Type="http://schemas.openxmlformats.org/officeDocument/2006/relationships/image" Target="../media/image37.emf"/><Relationship Id="rId10" Type="http://schemas.openxmlformats.org/officeDocument/2006/relationships/image" Target="../media/image57.jpeg"/><Relationship Id="rId19" Type="http://schemas.openxmlformats.org/officeDocument/2006/relationships/hyperlink" Target="http://equinecanada.ca/index.php?lang=en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://www.google.com/url?sa=i&amp;source=images&amp;cd=&amp;cad=rja&amp;uact=8&amp;docid=LPHBRfr_pPiysM&amp;tbnid=0y6aavRQ7w9TGM:&amp;ved=0CAgQjRw&amp;url=http://www.cowtrac.com/&amp;ei=6f5oU-3VJum6yAGckIHgBA&amp;psig=AFQjCNGhBIH1G7V9f4dqJ5RJ_0ITGTX9DA&amp;ust=1399476329860605" TargetMode="External"/><Relationship Id="rId14" Type="http://schemas.openxmlformats.org/officeDocument/2006/relationships/image" Target="../media/image59.jpeg"/><Relationship Id="rId22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gif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0654" y="4963061"/>
            <a:ext cx="7759631" cy="60998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b="1" dirty="0" smtClean="0"/>
              <a:t>Presented to 2016 National HBPA Winter Convention</a:t>
            </a:r>
            <a:endParaRPr lang="en-US" sz="24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372811"/>
              </p:ext>
            </p:extLst>
          </p:nvPr>
        </p:nvGraphicFramePr>
        <p:xfrm>
          <a:off x="1045029" y="685109"/>
          <a:ext cx="1814059" cy="193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2295270" imgH="2447745" progId="AcroExch.Document.DC">
                  <p:embed/>
                </p:oleObj>
              </mc:Choice>
              <mc:Fallback>
                <p:oleObj name="Acrobat Document" r:id="rId3" imgW="2295270" imgH="24477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029" y="685109"/>
                        <a:ext cx="1814059" cy="1934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4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5365"/>
            <a:ext cx="8193314" cy="952500"/>
          </a:xfrm>
        </p:spPr>
        <p:txBody>
          <a:bodyPr/>
          <a:lstStyle/>
          <a:p>
            <a:r>
              <a:rPr lang="en-US" sz="4000" dirty="0" smtClean="0"/>
              <a:t>Legislative Advocacy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7048"/>
            <a:ext cx="7384114" cy="3541839"/>
          </a:xfrm>
        </p:spPr>
        <p:txBody>
          <a:bodyPr/>
          <a:lstStyle/>
          <a:p>
            <a:r>
              <a:rPr lang="en-US" sz="2000" dirty="0" smtClean="0"/>
              <a:t>Address issues which have a direct effect on                                   the Thoroughbred Industry</a:t>
            </a:r>
          </a:p>
          <a:p>
            <a:r>
              <a:rPr lang="en-US" dirty="0"/>
              <a:t>	</a:t>
            </a:r>
            <a:r>
              <a:rPr lang="en-US" sz="1600" dirty="0" smtClean="0"/>
              <a:t>Legalize online pari-mutuel wagering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Accelerated depreciation on horses and equipment</a:t>
            </a:r>
          </a:p>
          <a:p>
            <a:r>
              <a:rPr lang="en-US" sz="1600" dirty="0"/>
              <a:t>	</a:t>
            </a:r>
            <a:r>
              <a:rPr lang="en-US" sz="1600" i="0" dirty="0" smtClean="0"/>
              <a:t>Immigration</a:t>
            </a:r>
          </a:p>
          <a:p>
            <a:r>
              <a:rPr lang="en-US" sz="1600" dirty="0"/>
              <a:t>	</a:t>
            </a:r>
            <a:r>
              <a:rPr lang="en-US" sz="1600" i="0" dirty="0" smtClean="0"/>
              <a:t>Horse Owner and Horseplayer Tax Equity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Support Congressional education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200" dirty="0" smtClean="0"/>
              <a:t>Agriculture, immigration</a:t>
            </a:r>
          </a:p>
          <a:p>
            <a:r>
              <a:rPr lang="en-US" sz="1200" dirty="0"/>
              <a:t>	</a:t>
            </a:r>
            <a:r>
              <a:rPr lang="en-US" sz="1600" dirty="0" smtClean="0"/>
              <a:t>Legislative Action Campaign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200" dirty="0" smtClean="0"/>
              <a:t>Government relations and lobbying on behalf of the industry</a:t>
            </a:r>
          </a:p>
          <a:p>
            <a:r>
              <a:rPr lang="en-US" sz="1200" dirty="0"/>
              <a:t>	</a:t>
            </a:r>
            <a:r>
              <a:rPr lang="en-US" sz="1600" dirty="0" smtClean="0"/>
              <a:t>Horse PAC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200" dirty="0" smtClean="0"/>
              <a:t>Supporting select  local and national candidates for re-election</a:t>
            </a:r>
            <a:endParaRPr lang="en-US" sz="3200" dirty="0"/>
          </a:p>
        </p:txBody>
      </p:sp>
      <p:sp>
        <p:nvSpPr>
          <p:cNvPr id="75780" name="AutoShape 4" descr="data:image/jpeg;base64,/9j/4AAQSkZJRgABAQAAAQABAAD/2wCEAAkGBxQTEhUUExQUFhUXFxwWGRcXGBscHxwYIBkcIB8aGBcYICggHRonIB4cIzEhJSkrLi4uHR82ODUsNygtLisBCgoKDg0OGxAQGjckHiQ3Ny02LDAsLCw0LC44MS80LCwsLCw0LywsLC0sLTMsLCwsLCwsLCwsLCwsLCwsLCwsN//AABEIAIQBfQMBIgACEQEDEQH/xAAcAAACAgMBAQAAAAAAAAAAAAAABwYIAgQFAQP/xABREAACAQMABgUFDQYCBwcFAAABAgMABBEFBgcSITETIkFRcWGBkZKhCBQVIzJSU3KCk7HC0UJUYqKywRczGDQ1NnSz0hZDY3O00/AkJURkg//EABsBAQACAwEBAAAAAAAAAAAAAAAEBgIDBQEH/8QAMhEAAgECBAIHCAIDAAAAAAAAAAECAxEEBRIhUWETIjFBgZGxFBVTodHh8PEywRZScf/aAAwDAQACEQMRAD8AeNFFFAJ/bpe5ltoc/JRpCPrEAf0GldUu2q3vSaSm7owsY8ygn+YtURqDUd5MvWXU+jwsFyv57hUx2S2XSaSjPZGryH1d0e1hUOpp7CrLL3MxHJUjB8SWYfyrSmryQzKpows3yt57DeoooqcUUKW23C93bWGLPGSXe8VRTn2stMmkptvvd67ii7I4t77Tsc+xVrVWdoHSymnrxUeW/wCeIuaKKKhl1O1qXZdNf20ffKrH6qnePsBqy9IrYxZb9+XI4RRMwPcxwo9jNT1qVQXVuVPPamquo8EFVx2i3vS6RuWB4K/Rj7ACn2g1Yq4mCKzHkoLHwAzVVrmcyOzt8p2LHxJya8rvZI25BTvOc+Ct5/o+dFFFRizhRRRQGxDfyr8mSRfquw/A10rLW6+iOUup/BnLj1XyPZXFor27MJUoS/lFPwGToHa5OhC3Uayr2ug3X8cfJPhhfGmvoLTcN3EJYHDryPYVPcyniD/8HCqv13NT9Y3sbhZVJKHAkT5ydvD5w5g9/kJrbCs12nIxuT0qkXKirS4dz+hZWtLTV+ILeaZuUUTyHwVSf7VtQSq6qykFWAYEdoIyCKhO2rSPQ6IuMHDSbsQ+0w3h6gapZUiq7sSSSSSTkk9p7yaxoooAooooAooooAooooArZurJo1iZuUqGRfqiR4/6katamXte0H72ttEggBvenRt9Zd1m/mkb00AtKKKKAcfua7jF1dR9rQq/qvj89WAqtnud5d3Sjj51s6/zxn+1WToAooooArga96xrYWM1wcbyruxg/tSNwUY7RnifIDXfqu3ug9aOmuks0Pxdv1nx2zMPyrw8WYUAqZ5mdmdiWZiWYniSSckk95NfOiigCrFbE9Ro0sffFzErvckOodQd2IZ3MZ7WyW8CvdSc2c6rnSN9FBg9GPjJiOyJcZ49hY4UHsLA1bqNAoAAAAGAByAHYB3UBlXhNe1yNbr3obK5kzgrE+D/ABEYX2kV43ZXMoRc5KK79iuGmLzpp5pfpJHf1mJ/vWpRRXPPokUopJBT22NWW5o/f+lld/MMJ+Kn00iaszqdZdDY20eMERKSP4iMt7Sa3UF1rnFz2pago8X6HYoooqWVMKrjtFvOl0lct2B+jH2AEPtBqxU8oRWY8lBY+AGaqvdTmR2dvlOxY+JOTUeu9kiwZBTvOc+Ct5/o+VFFFRizjf2F2WI7mb5zrGPsgsf6x6KaVRDZRZ9Ho2EkYMheQ+diAfVC1L6nU1aKKLmNTpMVN87eWxHNol50Wjrlu+Po/XIT81Vxp17br3dtIogeMkuSO9VU59pWkpUes+sWHI6enDuXFhX1tYDI6ovN2CjxJwK+VSLZ5Z9LpG2XsEnSeoC/4qK1JXdjq1p9HTlPgmxg/wCDcP7zL6q142xuHsuZM+VFP96Z9FTOihwKZ70xf+/p9BCa2bN7izQyqyzxL8oqCrKO9kyer5QT5cDjUJq18sYYFWAIIIIPaDzBqq+kIBHLIgOQjsufBiK0VYKL2O/lOPniVKNTtXfxPhRRRWk7BYfZfeGTRsBPEqGj8ysQv8uK1dqGpsmlIIoUmSIJJ0jFlLZIUqMYP8TVjsfQjRqHvkkI9bH9qm1TofxRQcaksRUS4v1EH/o/zfvkX3bfrR/o/wA375F92360/KKzIxVPaJs9bRSwl7hJTMWAVUIwFAyck/xD01CKbHujNI79/DCDwigB8GdiT/KEpT0AV09W9DteXUNshAaVwu8eIA7WI7cDJ81cymTsA0d0ulQ5H+TC8nnOI/wc+igO9/o/zfvkX3bfrR/o/wA375F92360/KKAQ9rsBkDqXu42UMCwEbDK54gHPdXX90naA2lrLjikxjB8joTj+QeinDS7292u/oiRvo5Y39Lbn56ArBRRRQE82HzldM2w7HEqnw6Fz+IFWnqo2y243NLWR75gnrAr/erc0AUUUUBxdctPrY2c1y2D0a9VT+1IeCLw7CxGe4ZPZVO7u5aR3kclndi7MeZYnJJ8Sabnuh9Z+lnjsUPUh+Mk8srDqj7KH+c91J6gCiiphsr1V+EL+ONhmGP42bu3AeC/aOB4bx7KAdmw7VT3nYiaRcTXOJDnmsf7C+glvtAdlMevAK9oAqC7Zb3c0fufSyonmGX/ACj01OqUW3W9y9tCDyV5CPEhVP8AK3trXVdoMn5ZT14qC4b+W4q6KKKhF4NrRdr0s0UZ4B5ETP1mA/vVoBdxj9tPWFVVoxWyFTR3HNx+Xe1uPWtblf8AstV78j+enrCj35H89PWFVVxRitntD4HP/wAfXxPl9yxWv+lEj0dckOpLRmMAEE9fCfmqutFFapz1O51MBglhIOKd7u/AKKK62qVl017bR4yGlTP1Qct7AawtcmTkoRcn3bljtCWXQ28MX0caJ6FArdooronzuUnJtsS23C93rqGLsji3vO7HI9CD00t6ku0e96XSVywPBX6MeTcUKfaDUaqDN3ky94Cn0eGhHl67hTE2JWe9eSSY4RwkfaZhj2BqXdSLVPXCbR/SdCkLdJu7xkDH5OcAbrD5xryDSkmz3G051KEoQ7X+ehY+ikh/i/e/RWvqSf8AuVpXu1LSEgwHjj/8uMZ9L71SeniVpZJiW97LxHBrfrJHYwNI5G+QRGmeLv2cPmjtPYPNVbHckkk5JOSfLX1vr2SZy8rvI55s5JPhk9nkr4VoqT1s7+X4BYSDV7t9rCskQkgAEknAA4knuA768RSSAASScADmT3Ad9N7Zns+aJlurtcOOMUR5qfnuOxu5ezmePLGMXJ2RuxeLp4anql4LiTzVTRXvW0ggOMog3sfPPFsfaJrrUUVOStsUSc3OTk+17hRRWvpG7WGKSVjhY0Z2J7lUk+wV6YlTtqWken0reP2CUxjwjAj4eTq5qK19LiZnZnY5ZiWJ7yTkn0186AKfHuatHYju7g/tMkS/ZBZv6l9FIerSbDdHdDoiE4wZWeU+XLbqnzqq0BP6KKKAKi+1C16TRN6vdCz+p1/y1KK0tNWnTW80RGRJE6Y+spH96ApTRRRQHX1Qm3L+0f5tzC3okU1cyqQW8pR1Yc1YMPEHNXeVsgEcjxoD2uXrRptLK1muZPkxoWx85uSqPKWIHnrqUhfdE60b0kdhGeCYlmx88jqKfBSWx/EvdQCe0jevNLJNId55HLse9mOTWvRRQBVpdjGqnvGwVnXE9xiWTPMLjqIe3gpyQeTM1JPY/qn7/v131zBBiWXPI4PVQ/WPMdwarVUAUUUUAUgNrV70mkpB2RqkY9XePtY0/wCqu6fvemuZ5c5Dyuw8Cxx7MVorvZI7uQ071pT4L1/RoUUUVFLUFFMrUTZzDeWizzSSqWZgoQrjdBx+0p45BqQ/4PWn01z6Y/8AorYqUmrnNqZthqc3CT3W3YJSinX/AIPWn01z6Y/+ij/B60+mufTH/wBFe9DIw99YXi/ISlFdPWaxjgupoYmZkjcoC2M5HA5wAPlZ7K5lazpwkpRUl3hU52OWXSaRD/RRu/nOE/Mag1NzYVZdW5mPaUjHmBZv6lrKmryRCzOpows3x289hq1hNKFVmPJQSfADNZ1HdoV70Wjrlu+MxjxchPzVNbsrlLpQ1zjBd7sV1u7gySPI3N2LnxJyfxr5UUVzz6GlZWQUV6ikkADJJwB5a7x1Kv8A90m9WvUm+wwnVhD+Ukv+s4FFbV/o2aEgTRSRk8g6MufDeHGtWvDJNNXR9IEBYBm3QebEE48uBxplar7Mre5QS+/eljPAiFN0g9xL5IPkKjspY1K9m2sJtLxMn4qYiOQdnE4Vvsk5z3Fu+s4WvuQ8dGs6TdGVmu7bcdOgNUbSz4wxAP8ASN1n9Y8vAYFd2iipqSXYUidSVR6pu75hRRRXpgFQ7a9pHoNEXbDm6CIf/wBGCH+Uk+apjSg90jpHdtLaDPGSYv4qi4/F19FAV7ooooAq6Wrmj/e9pbwfRQpH51UAn01UrUTR3vjSNpFjIadN4fwBgzfyg1cagCiiigCiiigKWawWghuriIcBHNImPquR/aufUr2q2gi0teKO2UyeuA/5qilAFXT1fuOktbeT58MbelAapZVwNnM29ouyP/60a+qoX+1AdPWHS8dpbS3MvyIkLkcsnsUZ/aY4UeUiqb6X0jJczyTynMkrl2PlJzgZ5AcgOwAU5vdFa0f5VhG3dNNj+RD7WIP8BpHUAUUUwtieqnv2/EjjMNtiV+4vn4tPOQW7sIR20A7dk2qnwfYIrrieX42XvDEcE+yMDx3u+ppRRQBRRRQHL1ovehs7iUc0icj626ce3FVip9bYb3o9HMvbLIkfoO/+SkLUWu+tYteQ07UZT4v0CiitnRtp0s0cQ5ySKnrMB/etB220ldljdSbLobC2TGCIlYj+JhvN7Sa7deKoAAHIcBXtdBKysfPKk3Obk+/cKwlkCqWPIAk+ArOo/r9e9Fo66fvjKDxfqD+qjdlcUoa5qC73YrpeXJkkeRubsznxYkn8a+NFFc8+iJWVkFP7ZHZdHo2M4wZXeQ+tug+hRSBq0Or9l0NrBF2pEinxCjPtzW+gutc4WfVLUYw4v0/Z0KXe2293bOOMHjJKCfKqqSfaVpiUmNuN7vXMEX0cRfzu2PwQemt1V2gzjZVT14qPLf8APEWtFFFQi7Hb1Is+mv7ZP/FVj4L1j7FNWWpF7F7Lfvy5HCKJmB7mJCj2FqelSqC6typ57U1V1Hgjm6w6HS7t5IJACGBwfmt2MPKDVY5oirFWGGUlSO4g4Iq11Vv2hWfRaRuVHIyb/rgP+avK67Gb8grPVOn4/Uj1FFFRiylndV9Ie+LSCYnJeNS31sYb+YGupUC2MX2/YGM/91KyjwbD59LN6KntT4O8UygYul0VecOD/QUUUVkRwqufui9Ib+kIoQerFADjud2JP8oSrGVUXahpDp9K3kg5CYxjwjAjz592gItRRRQDK9z/AKO6TSokIOIYXkB7MnEY9jn0eSrM0lPc1aOxHd3B/adIh9kFm/rX0U66AKKKKAKKKKArHt+tNzSzN9LDHJ6AU/JS4px+6UtMXNpL8+Jk9R8/npOUAVaDZdplIdX4biY4SGOUsfIksmAPLgAAeFVfqZXet3/2WDR6HiZpHl+oGDIvlBYlvJuL30BHdP6We7uZbiT5crlz5O5R5AMAeQCufRRQHqKSQACSeAA7T5Ktvsy1WGj7COIj41vjJj/4jAcPBRhfNntpKbCNVPfV774kXMNrh+PJpj8gebBbyEL31ZagCiiigCiiigFNt1vf9WhB+fIR6FX81Keprtfvek0k6/RIkfs3/wAXqFVBqO8mXnLaejCwXK/nuFSrZfZdLpKDhkIWkP2VOD627UVpm7DLPM9xL8yNU9ds/kpBXkjLMKnR4acuVvPYclFFFTiiBS922Xm5ZJGDxklGfqqCfx3aYVJrbneZuLeL5kbP67Y/JWuq7QZ0cqp68VDlv5fcWdFFFQi7HS1asumu7eLGQ8qAj+HeG97M1Z+kHsgsuk0kjfRI8ns3Pxen5UqgtmyqZ9UvWjDgvUKrptJvel0lcEHIVhGPJuKFI9YGrESyBVLHkASfAVVe8uTJI8jc3ZnPixJP415XeyRnkFO9Sc+Ct5/o+NFFFRi0Df2F2eIrmb5zrGPsgsf6x6KaVQ/ZPZdHo2I4wZC8h87EA+qq1MKnU1aKKLmNTXipvnby2Ckltts928jk7JIgPtKxz7CtO2lntys828EvakhTzOufxQVjWV4G3KKmjFR53X54iaoooqGXUZ2wy+xPcQ/PjWQeKNg+fr+ynHVddmt90Okrck4DsYj5d8FQPWK+irFVLoPq2KhndPTidXFX/r+gooorccc19I3Yhiklb5MaM58FUk/hVKJ5i7M7HLMSxPeSck1a3a/pHoNEXTDm6CIfbYKf5Sx81VOoAooooC02w/R3Q6IhOMNKzynzsVU+qq1Pa5+r2j/e9rBB9FCkfnVQCfZXQoAooooAooooBN+6UtM21pL8yVk9dM/kpAVZvb/ab+iWb6KaOT0kp+eqyUAUUUUAVnDEzsFUFmYhQAMkknAAHfmsKa+wHVT3xdNeSLmK2+RnkZiOHqjreJSgHRs91ZGj7GK34dJjflI/alb5XHtA4KD3KKklFfG6ukiUvI6oo5s7BQPEnhQH2orCGVXUMrBlIyCpBBHeCOYrOgCiiigK2azW0813cS9FKQ8rkHo2+TvHd7O7Fc34Kn+hm+7b9KtD06/OX0ivemXnvDHiKj9BzO/DPZRioqn2c/sVd+Cp/oZvu2/SnPsa0a0Vm7OpVpJScEEHdVVAyD5d6p40gHMgeJrxpQOZA89ZQpaXe5HxmbSxNLo9NvEzorFHB5EHwNDuBzIHjW45BlSC2mRTTaRnZYpWVd1FIRiMKozggfO3qfZcAZJGO+vDKuM5GD25rCcNSsTMDi/Zajmo32sVd+Cp/oZvu2/Sj4Kn+hm+7b9KtEJl+cPSK86dfnL6RWroOZ1ff8vh/P7Cv2JaKdDcyyIynCIu8CD+0W59nyaalYLICcAjPjXu+M4yM91boR0qxxsViHiKrqNWucTXmdksLkqGLGMoAoJOX6nADj+1mq7/AAVP9DN9236VaMyDOMjPdmsZ51QZdlUd7ED8awnT1O9yXgcyeFg4qN78yr3wVP8AQzfdt+lHwVP9DN9236VaQHPKsVlU8mB8CKw9n5k73/L4fz+xqaCsuhtoYvo4kTzhQD7a3q8Y45150gxnIx35qQV+UnJtsyqL7TLAzaOnVQSyhXUDieqwJwB27uak6sDxBz4Vi0gHMgeJrxq6sZ0qjpzjNdzuVd+Cp/oZvu2/Sj4Kn+hm+7b9KtGjg8iD4Vg1wgbcLLvHkuRn0c60dBzO77/l8P5/YrJa2NxG6usMu8jBh8W3MHI7Ks5BKGVWHJgGHnGazZgOfCvFcHkQfCtlOnoOdj8f7XpvG1uZlRRWJcA4yM1sOeKn3Q7SvaW8EUcjl5jIdxWbgiEdbdHe4593kpC/AV1+7T/dP+lXQLgcCRXrsAMkgAcyaApd8BXX7tP90/6V2tS9WLiS/tUeCVUM6Fi0bAbgYFskjHIGrawzKwyrBh3ggj0igyAcCR6aAzoor5S3CKQGZQTyBIBPgDzoD60VizgcyB40LIDyIPgaAyoor5x3CsSoZSRzAIJHiOygIztSsDPoq7jALHo98AZJJRlcAAc+K1Vf4Cuv3af7p/0q55kA5kems6Apb8BXX7tP90/6UfAV1+7T/dP+lXOluEXAZlXPLJAz4ZrMmgKYwauXbsqrbTlmIUfFsOJOBxIwKtnqVq6lhZxWy4JRcuw/akPFm9PLuAA7K7SuDyIPgaGcDmQPGgMqhO0CN96IhtzrRBJDIY1T49em3pAy7rNFwGCGIEgXicGZiVTyI9NeSToCFLKCeQJGT4DtoCMbPQ/Q7zZO8ke8chg8+78a6MvVZT1esvAsHPEkkyuiigCiiigKv68bP4rLSNnaJLIyXHR7zMFyN6UocYGOXGu/th1ZTR2jbK2jdnVZ5W3mxnrAHsro7Yf9u6L8Yf8A1Jrc90r/AKvaf+a/9AoDV293KNo+yCurEOMgMDj4ryVy9tFuJJNERk4DwqhI7ATGM+2uTtP2e2+jrW2mhkmZpWAYSFSB1N7huqDzrr7Z7cSSaIjJIDwqhI7ATGOFANTZ7qTDoxJVhleUSMpJbd4EAjHV8aivuj/9nQf8Uv8AypamOoeqEWjIXhhkeRXkMhL7uQSqrjqgcOrUO90f/s6D/il/5UtAQxtYvfOq8kLnMtrLFEc8+jL5jPgBlPsVjr5/u7on6x/B64evWjpLSK2kT/K0hY27OOzpUSIsfrZCtk/SNXc18/3d0T9Y/wBL0BNdWdktsLWVVuJT76gjV/kHd6ySdXh3rjjS40Ls+hm0zPo4yyCOIOQ4C7x3d3nwx205Nl+o8Oj42kildzcRxMwfd6uATw3R/EedQzVL/ey8+rJ+CUBqva/B+tVuN7CSoijsyGh6IZ8pkTPjWlZ6YY60G649Ebs2e92E9GYlHpAb0V3dvcfQXWjb8D/LkwxHPqOsiD+uo1baNePV+K/zmRdIi8JPMgN0WPXAPnoDsaAC3Otd1Ofk23SMe74tFg4+c581cjVTQzayXt3PdzSpHGBuohGVDltxF3gQFAQ5wOJ48yTUi2I2RuV0rdfvDtGueYJ33bJ+2norV9zbdBHvbd+rJ8W4U8GwpdX4HjwJX00B9Njek5rPSNzoiZy8al+jz2Mh5oMnCuuWxnhjymoFs91Qhvre/llleJrWJZEYFQuSJD8ZkZI6g5EdtTLUthda1XE8RzHGZm3hxBATosg9xJBFLHRmiHlsrudGOIHg31B4FHMgyR2kME9JoBrap6anudWdICd2k6IPGjsSTu7iNuljxOCx8xA7Kh7aUdtDWWjoeMlzdOxUHmA4VFPkZzn7FM23kt21Vka2QIhtm3lGf80HEhJPEksDz7MdmKUuj7drK30dpWME7s7pIOwlH3gOPLeQuPs99AWd1b0Olnaw20fyYkC5xjJ5sx8rMSx8pNJbbtZrNpexiY7qyRxxlh2Bp2BPHuzT1srpZY0ljO8jqHUjtVhkH0GkZt1shNpewhYkLKkcZI5gNOwJGe3jQEkvbBNX9EXb2kzSvI6hGbd6sjYXIwMdUZbB7QKgujNmjXGiJNJvPKborJcKDxyqE53icsXbdJBz2jgalG0DUVNH6BmhgeSRVuUuWL4zxCxn5IHAcD6a6+qWn4l1ZMpZfireWJgSB8YN5VQ9xbKY+sKAiLazSXuq10J2LywSxRFycll6WIqzHvwSueZ3cnJJqLS6vi00RZ6VguJY7mSVkKhgBgPKAY90BhgIMgkg5PLlW7q9aMurWkpCDh54VHl3ZI8keTrY8xrh2ejo4G0XcXQMlpPksrMcDdnZJAMccAbr47S2KAtFqvfPPZ200nB5YI5GwMdZkBOB2DJpP7VmA1k0YSQAPepJPd76fnTyjAAAGMY4Y5Y8nkpB7a7BbjT1jA5IWWOCJiuMgPcSKSM8M4NAbW12ZX05owoytxhGVIP/AOQe6sNodzLpXTkeihK0duhAYKeBYR9I7kciwHVXPIjymuHrRqbDozS+jooHldXkhkJkKk56fHDdUcOFdmKQW2t5MvVWRyAzcAekg6uCeeWIXxyKA1Z7N9XdMW6wyyNaz7m+HI4oWKsGxgFk+UGAHMDvz89a9BR32tUlrKXVJNzJQgMN2zVhgsCOajsre26uLnStjaRnMgCqcccNJIAAe44APgRXJ180S91rLcQRsVkdOoQcddbEMoyOQJUA+QmgJFsfuZbbS15o5Zmmto1k3cnIUo6gEdinrFWxwJx3CoxqRoKPTl7dtpC4lSf5SIrKCeLbwG+D1YwFG6McD5KmHub3gMNyAgFyrjfbjkxEdUDPLDBsgfw57K+O2LUaCOOTStpL0MqurMEbAdy4G9GRxWXJycHjg8jkkDHbvYGDRej4C2+YmWIvjG9uw7u9jJxnGcZNSvZfqBDYf/URTPI00KhlbdwM4bhjjS62jabkvNA6NuJuMjSurH5xTfTe4dp3cnyk0zdl2o8Wj0aSKV3NxHEzBt3q4BPDH1jQGe2bSktvoqZ4WZWYpGXXgVVmAJB7Mjq5/iqHbIdQLVo7TSMNy7TISZE6u6GKspjK43lYAjiSc88YIpuaXs4ZoXiuFVopBuMrHAOSABnsOcYI45xjjSF0jox9AaYt1tJy8Vwyb0RPW3C+6UkA4HmSr4BznuOQMNZtAR32tUlrKzqkhGShAYbtmHGCwI5qOzlmtvZhrHJYT6TtjKZra0hnlTJ4ZhkCjc7FDg8hwzitPWjQS32tMtq7uiyYBZMZAFmG4Z4ccYPkJphXWzu3sdE38dqHeWSByzucu26pIUAAADnwA4545oBeakajvp1Lq9u7mQSFzHGRgjf3Q3WB/wC7G8oCrjtxjFdHZxrFM+jdK2FwxY29rMU3jkqvRurJn5qnGPEjliu/7njScY0dOjMqmKZpGycYjZFwx7hlW4+SoRs8Xpm07dLncNlcj70s6+xDQHH1d1Tjk0RdaR6aSKe3l3UwwCnhGQOW8HJfAIbu4VN7jQjaW0DDe3U0nS2kFyQcA9JuZwXJ4k/FgE8zxPOlYuiX+D0u8loxdtC6ZOM9GjKcDvBcE+QVZXSZgOgZjaqFgOj5DGo7FMDEA545788c5zxoBYbCtT0lX4R336S3mdFjAG63xK8zzz1z6BXJ2easw6cmu5L26lFySHVVK5IOcthwcovVG6uN0Y7xTA9zh/s2b/i2/wCVFXD2vakw2qnStlN0DiRSVRsBmZvlwsDkNnJKjgRnljiA67C3McUaE7xRFUt34AGfPX3rgahaXku9H21xKPjJI8twxlgSpbA5Zxnz136AKKKKAXGvurkVxpKzndpA0XR7oUrjhMW4gqTz8tffa9q/HeRQLKzgK7MNwgcd0c8g0UUBhtP1ejurS2jkZwEbI3CAfkY45BrlbSdVIboWfSNKOjg3RulRw6vPKnjwr2igOrsh1eis0uFiZyHZCd8g8g3LdArb2taDju7WKOQuAJg/UIBzuOO0HhxoooDR1y1Yhm0LbQvv4gSDcYEbwwgTicY4g8eHd3Vw9Z9WopNEWEDNJuRscEFc8m5krjt7qKKA+ux3VqK1upXjaQlod07xU8N9Twwo7q6Gr+g4009cXAL779ICCRu/s8hjPZ315RQHX2uaFjurJUk3gFmVwVIBzhh2g8ME1ldaBiOghakHo/eq92cgBt7ljO9x5V5RQH12VaHjtbBUjzgyO5LYyTnGTgDsAHmpbbdtULeBlvIgySTyESKpG6SRxbGMhmzx44PdknJRQDI2Yap29jaq0IYvMqvI7kFjw4LwAAUZOBjt7aimzHVGBIL+HLsk8SI4YjliQdUhRg8efhXlFAfPVHQiR6L0hah5DEyhuJXILAht0he5V7K2bPVWBtASWxLlFkLq2V3gwdTkHdx3jlyJoooCXbM4OjsI4t5mWMsiliCd3OQCQByzgeQCo3tD0DHNpSymZnDR9FuhSMcJieOQT7a9ooBj3lqksbRyKGR1Ksp5FSMEHzVW3TeotvHppLBGmEEhBPWXeGewErjhnAyCaKKAcOuerMCaHezjUxwr0YAU8eEqtnJBySeJJ55NRjSmqEEmgbWFjJiGVmRsrvdaSTIJ3cY493YK9ooBh6l59424LFt2MJvNxJCkqCT2nAHGoVr1oCObTNlOzOHj6DABGOrcMwyCM8z317RQHu0PQMc2lLKZmcNH0W6FIxwmJ45BPtrY2y6o21zaPdOGE0CHddCASufkPkHK5JPeDnjxOSigI5sE1Ut2j9/uGecMyrvHKrw4sBjO8QSMkmuy+gI/+0fvrefpMjhkbv8Aqu7yxnl5aKKAw1d0BHa6dmkhZx0xkDpkbuGXpDgYyOsBjjwpe6wapQyafa0Ly9FNKZGIZd4M/WO71cDie0HhXlFAMTaxqzB7ytLZQyRRPhAp7AhHEsDnynmTXN2LaAjt7uZkLkmHHWIPDfXuAoooBia+aJS6sLiGQsFZN4lSAcowccwRzUZ4cs0nNhOq0FxPJczb7vbuDGCRu73YzDGSRgEccUUUBLF0Mn/ab3xl9/J4ZG7/AKpu8sZ5eWmtRRQFbtr2p1vZ3kQt99EuTl0BG6uWGQgxwXtwcgdnDApv2uqVvZaJuLeAMFe3lLuSC7M0RBYnGM44DhjhyoooCG6r6sQnQd9Ad8oZDJkkZDKkZBBA71Htrsam2QGgru3LOUVLiNSSMhWi3iM4xzduyiigNzYtoxLeylRCxBuGbrEZz0cY7AO6lNNqhDJp9rFnl6EyM2d5d7j1jg7uBx8lFFAWSsbNIY0ijULHGoRVHYoGAPRX3oooAoooo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/>
          <a:srcRect b="20198"/>
          <a:stretch/>
        </p:blipFill>
        <p:spPr bwMode="auto">
          <a:xfrm>
            <a:off x="7147514" y="756390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flipV="1">
            <a:off x="4379202" y="2258568"/>
            <a:ext cx="174655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279392" y="2386584"/>
            <a:ext cx="99810" cy="100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49824" y="2688336"/>
            <a:ext cx="109728" cy="1188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559552" y="2560320"/>
            <a:ext cx="118872" cy="246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68496" y="3611880"/>
            <a:ext cx="91440" cy="914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059936" y="3483864"/>
            <a:ext cx="155448" cy="219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83864" y="4187952"/>
            <a:ext cx="109728" cy="137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77" name="Straight Connector 75776"/>
          <p:cNvCxnSpPr/>
          <p:nvPr/>
        </p:nvCxnSpPr>
        <p:spPr>
          <a:xfrm flipV="1">
            <a:off x="3602736" y="4046220"/>
            <a:ext cx="128016" cy="2834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82" name="Straight Connector 75781"/>
          <p:cNvCxnSpPr/>
          <p:nvPr/>
        </p:nvCxnSpPr>
        <p:spPr>
          <a:xfrm>
            <a:off x="1956816" y="4782312"/>
            <a:ext cx="109728" cy="1188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85" name="Straight Connector 75784"/>
          <p:cNvCxnSpPr/>
          <p:nvPr/>
        </p:nvCxnSpPr>
        <p:spPr>
          <a:xfrm flipV="1">
            <a:off x="2066544" y="4679489"/>
            <a:ext cx="128016" cy="205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1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8" y="2138745"/>
            <a:ext cx="8035291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sz="7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Provide substantial discounts </a:t>
            </a:r>
            <a:r>
              <a:rPr lang="en-US" sz="2800" b="1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on superior products to </a:t>
            </a:r>
            <a:r>
              <a:rPr lang="en-US" sz="28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members of affiliate organizations</a:t>
            </a:r>
          </a:p>
          <a:p>
            <a:pPr>
              <a:lnSpc>
                <a:spcPct val="80000"/>
              </a:lnSpc>
            </a:pPr>
            <a:endParaRPr lang="en-US" sz="2000" b="1" i="1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Member’s savings improve their business</a:t>
            </a:r>
          </a:p>
          <a:p>
            <a:pPr>
              <a:lnSpc>
                <a:spcPct val="80000"/>
              </a:lnSpc>
            </a:pPr>
            <a:endParaRPr lang="en-US" sz="20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Re-invest cash in each affiliate’s sport</a:t>
            </a:r>
          </a:p>
          <a:p>
            <a:pPr>
              <a:lnSpc>
                <a:spcPct val="80000"/>
              </a:lnSpc>
            </a:pPr>
            <a:endParaRPr lang="en-US" sz="12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b="1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Providing funds for each sport improves 	visibility, participation and longevity</a:t>
            </a:r>
            <a:endParaRPr lang="en-US" sz="28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4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8673" y="1739595"/>
            <a:ext cx="784153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Mission:</a:t>
            </a:r>
          </a:p>
        </p:txBody>
      </p:sp>
    </p:spTree>
    <p:extLst>
      <p:ext uri="{BB962C8B-B14F-4D97-AF65-F5344CB8AC3E}">
        <p14:creationId xmlns:p14="http://schemas.microsoft.com/office/powerpoint/2010/main" val="8466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80271" y="1788805"/>
            <a:ext cx="5413363" cy="20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 Affiliates</a:t>
            </a:r>
            <a:endParaRPr lang="en-US" dirty="0"/>
          </a:p>
        </p:txBody>
      </p:sp>
      <p:pic>
        <p:nvPicPr>
          <p:cNvPr id="12290" name="Picture 2" descr="http://cdn.bloodhorse.com/images/content/TOBAlogo2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2012" y="3678314"/>
            <a:ext cx="1466528" cy="1107278"/>
          </a:xfrm>
          <a:prstGeom prst="rect">
            <a:avLst/>
          </a:prstGeom>
          <a:noFill/>
        </p:spPr>
      </p:pic>
      <p:pic>
        <p:nvPicPr>
          <p:cNvPr id="15362" name="Picture 2" descr="http://www.insidesocal.com/tomhoffarth/BreedersCup_logo300_cop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4835" y="3964889"/>
            <a:ext cx="972655" cy="79368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http://instrideedition.com/wp-content/uploads/2013/02/aphalogo_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9854" y="2495596"/>
            <a:ext cx="1314432" cy="759089"/>
          </a:xfrm>
          <a:prstGeom prst="rect">
            <a:avLst/>
          </a:prstGeom>
          <a:noFill/>
        </p:spPr>
      </p:pic>
      <p:pic>
        <p:nvPicPr>
          <p:cNvPr id="8" name="Picture 2" descr="http://t2.gstatic.com/images?q=tbn:ANd9GcSJjyuoX2--7ALfou_J8Pl3j_6y2LiE7aXi1SITC4jXR7ogIOisDQ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49771" y="4897033"/>
            <a:ext cx="1011203" cy="534960"/>
          </a:xfrm>
          <a:prstGeom prst="rect">
            <a:avLst/>
          </a:prstGeom>
          <a:noFill/>
        </p:spPr>
      </p:pic>
      <p:pic>
        <p:nvPicPr>
          <p:cNvPr id="9" name="Picture 6" descr="http://t0.gstatic.com/images?q=tbn:ANd9GcRu-8t7vQmNC3yuy3HK3MJZH7NyYqVM-fSSRDU2HTncmInO97Cru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3356" y="4900962"/>
            <a:ext cx="1180463" cy="570892"/>
          </a:xfrm>
          <a:prstGeom prst="rect">
            <a:avLst/>
          </a:prstGeom>
          <a:noFill/>
        </p:spPr>
      </p:pic>
      <p:pic>
        <p:nvPicPr>
          <p:cNvPr id="10" name="Picture 8" descr="http://t0.gstatic.com/images?q=tbn:ANd9GcQ0qU4XgJjy2ZtX2LNRv4dcwRdP2PLxNcosSQkrNLoP-BhQ1CTJ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04367" y="4889649"/>
            <a:ext cx="1560064" cy="529563"/>
          </a:xfrm>
          <a:prstGeom prst="rect">
            <a:avLst/>
          </a:prstGeom>
          <a:noFill/>
        </p:spPr>
      </p:pic>
      <p:pic>
        <p:nvPicPr>
          <p:cNvPr id="11" name="Picture 10" descr="http://t2.gstatic.com/images?q=tbn:ANd9GcTedaxCK5BHGbziZguk7SevVkCmgPA5RBvOMIXOnAO4qDugXKgBMw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4932" y="4177587"/>
            <a:ext cx="1264004" cy="580989"/>
          </a:xfrm>
          <a:prstGeom prst="rect">
            <a:avLst/>
          </a:prstGeom>
          <a:noFill/>
        </p:spPr>
      </p:pic>
      <p:pic>
        <p:nvPicPr>
          <p:cNvPr id="12" name="Picture 12" descr="http://t1.gstatic.com/images?q=tbn:ANd9GcSuUO4FVaDw27cwEN89rRoYJPQ962iSWDoWXbE4sTCP9pq-JjtR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37431" y="4900962"/>
            <a:ext cx="1050075" cy="527102"/>
          </a:xfrm>
          <a:prstGeom prst="rect">
            <a:avLst/>
          </a:prstGeom>
          <a:noFill/>
        </p:spPr>
      </p:pic>
      <p:pic>
        <p:nvPicPr>
          <p:cNvPr id="13" name="Picture 2" descr="Equine Canada Home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31698" y="3385758"/>
            <a:ext cx="1870710" cy="585113"/>
          </a:xfrm>
          <a:prstGeom prst="rect">
            <a:avLst/>
          </a:prstGeom>
          <a:noFill/>
        </p:spPr>
      </p:pic>
      <p:pic>
        <p:nvPicPr>
          <p:cNvPr id="14" name="Picture 13" descr="aphc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68445" y="3905204"/>
            <a:ext cx="863591" cy="86359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00028"/>
              </p:ext>
            </p:extLst>
          </p:nvPr>
        </p:nvGraphicFramePr>
        <p:xfrm>
          <a:off x="5742343" y="1626161"/>
          <a:ext cx="1527137" cy="162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22" imgW="2295270" imgH="2447745" progId="AcroExch.Document.DC">
                  <p:embed/>
                </p:oleObj>
              </mc:Choice>
              <mc:Fallback>
                <p:oleObj name="Acrobat Document" r:id="rId22" imgW="2295270" imgH="24477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42343" y="1626161"/>
                        <a:ext cx="1527137" cy="1628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66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4267200"/>
            <a:ext cx="9144000" cy="1447800"/>
          </a:xfrm>
          <a:prstGeom prst="rect">
            <a:avLst/>
          </a:prstGeom>
          <a:solidFill>
            <a:schemeClr val="bg2">
              <a:lumMod val="1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245"/>
            <a:ext cx="7384114" cy="952500"/>
          </a:xfrm>
        </p:spPr>
        <p:txBody>
          <a:bodyPr/>
          <a:lstStyle/>
          <a:p>
            <a:r>
              <a:rPr lang="en-US" dirty="0" smtClean="0"/>
              <a:t>ADVANTAGE </a:t>
            </a:r>
            <a:br>
              <a:rPr lang="en-US" dirty="0" smtClean="0"/>
            </a:br>
            <a:r>
              <a:rPr lang="en-US" dirty="0" smtClean="0"/>
              <a:t>PARTNERS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0905" y="1804351"/>
            <a:ext cx="1490133" cy="863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12939" y="1674932"/>
            <a:ext cx="2682306" cy="9009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3781" y="4432300"/>
            <a:ext cx="83406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NTRA Advantage has a dedicated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staff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committed to selling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sponsor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products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into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our industry. Since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the inception of the program in 2002, the NTRA has sold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over $811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million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of Commercial Partner 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products to the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industry resulting in over $137 million in savings.  And Advantage has 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  <a:latin typeface="Arial"/>
                <a:cs typeface="Arial"/>
              </a:rPr>
              <a:t>re-invested over $8 million </a:t>
            </a:r>
            <a:r>
              <a:rPr lang="en-US" sz="1600" i="1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back into the industry.</a:t>
            </a:r>
            <a:endParaRPr lang="en-US" sz="1600" i="1" dirty="0">
              <a:solidFill>
                <a:schemeClr val="accent4">
                  <a:lumMod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7" name="Picture 2" descr="http://www.logostage.com/logos/ups.g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18669" y="3056410"/>
            <a:ext cx="727716" cy="868379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4633" y="1532450"/>
            <a:ext cx="1216301" cy="118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encrypted-tbn0.gstatic.com/images?q=tbn:ANd9GcS8poYChkeI1GJYjvonpzZhQLzu1JHzjsXoVgbGa6qrMTO7uIy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284" y="3134606"/>
            <a:ext cx="2393679" cy="7420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1231" y="3287639"/>
            <a:ext cx="1684014" cy="721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39" y="3396547"/>
            <a:ext cx="1943053" cy="505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50" y="2469972"/>
            <a:ext cx="1251600" cy="719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1313" b="6218"/>
          <a:stretch/>
        </p:blipFill>
        <p:spPr>
          <a:xfrm>
            <a:off x="6174918" y="-6497"/>
            <a:ext cx="3022725" cy="3196375"/>
          </a:xfrm>
          <a:prstGeom prst="rect">
            <a:avLst/>
          </a:prstGeom>
        </p:spPr>
      </p:pic>
      <p:pic>
        <p:nvPicPr>
          <p:cNvPr id="22" name="Picture 2" descr="Office Depot | Max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65850" y="1840054"/>
            <a:ext cx="1196340" cy="53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14" y="2524343"/>
            <a:ext cx="3446517" cy="7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97879" y="2377619"/>
            <a:ext cx="5411115" cy="18107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>
              <a:lnSpc>
                <a:spcPct val="80000"/>
              </a:lnSpc>
              <a:spcBef>
                <a:spcPts val="1272"/>
              </a:spcBef>
              <a:defRPr/>
            </a:pPr>
            <a:endParaRPr lang="en-US" altLang="en-US" sz="2800" i="1" kern="0" dirty="0" smtClean="0">
              <a:solidFill>
                <a:schemeClr val="accent5"/>
              </a:solidFill>
              <a:latin typeface="Arial"/>
              <a:cs typeface="Arial"/>
            </a:endParaRPr>
          </a:p>
          <a:p>
            <a:pPr lvl="1">
              <a:lnSpc>
                <a:spcPct val="80000"/>
              </a:lnSpc>
              <a:spcBef>
                <a:spcPts val="1272"/>
              </a:spcBef>
              <a:defRPr/>
            </a:pPr>
            <a:r>
              <a:rPr lang="en-US" altLang="en-US" sz="2800" i="1" kern="0" dirty="0" smtClean="0">
                <a:solidFill>
                  <a:schemeClr val="accent5"/>
                </a:solidFill>
                <a:latin typeface="Arial"/>
                <a:cs typeface="Arial"/>
              </a:rPr>
              <a:t>Secured </a:t>
            </a:r>
            <a:r>
              <a:rPr lang="en-US" altLang="en-US" sz="2800" i="1" kern="0" dirty="0" smtClean="0">
                <a:solidFill>
                  <a:srgbClr val="1086D2"/>
                </a:solidFill>
                <a:latin typeface="Arial Black"/>
                <a:cs typeface="Arial Black"/>
              </a:rPr>
              <a:t>$591+ MILLION</a:t>
            </a:r>
            <a:r>
              <a:rPr lang="en-US" altLang="en-US" sz="2800" i="1" kern="0" dirty="0" smtClean="0">
                <a:solidFill>
                  <a:srgbClr val="1086D2"/>
                </a:solidFill>
                <a:latin typeface="Arial"/>
                <a:cs typeface="Arial"/>
              </a:rPr>
              <a:t> </a:t>
            </a:r>
            <a:r>
              <a:rPr lang="en-US" altLang="en-US" sz="2800" i="1" kern="0" dirty="0">
                <a:solidFill>
                  <a:schemeClr val="accent5"/>
                </a:solidFill>
                <a:latin typeface="Arial"/>
                <a:cs typeface="Arial"/>
              </a:rPr>
              <a:t>in business for John </a:t>
            </a:r>
            <a:r>
              <a:rPr lang="en-US" altLang="en-US" sz="2800" i="1" kern="0" dirty="0" smtClean="0">
                <a:solidFill>
                  <a:schemeClr val="accent5"/>
                </a:solidFill>
                <a:latin typeface="Arial"/>
                <a:cs typeface="Arial"/>
              </a:rPr>
              <a:t>Deere</a:t>
            </a:r>
          </a:p>
          <a:p>
            <a:pPr lvl="1">
              <a:lnSpc>
                <a:spcPct val="80000"/>
              </a:lnSpc>
              <a:spcBef>
                <a:spcPts val="1272"/>
              </a:spcBef>
              <a:defRPr/>
            </a:pPr>
            <a:r>
              <a:rPr lang="en-US" altLang="en-US" i="1" kern="0" dirty="0" smtClean="0">
                <a:solidFill>
                  <a:schemeClr val="accent5"/>
                </a:solidFill>
                <a:latin typeface="Arial"/>
                <a:cs typeface="Arial"/>
              </a:rPr>
              <a:t>	- Average of $45,000,000 in annual sales to 	farms and tracks</a:t>
            </a:r>
            <a:endParaRPr lang="en-US" altLang="en-US" i="1" kern="0" dirty="0">
              <a:solidFill>
                <a:schemeClr val="accent5"/>
              </a:solidFill>
              <a:latin typeface="Arial"/>
              <a:cs typeface="Arial"/>
            </a:endParaRPr>
          </a:p>
        </p:txBody>
      </p:sp>
      <p:pic>
        <p:nvPicPr>
          <p:cNvPr id="9" name="Picture 1" descr="image0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0571" y="1823357"/>
            <a:ext cx="2705379" cy="3613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66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/>
          <a:srcRect t="15071" r="4255" b="5142"/>
          <a:stretch/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82800"/>
            <a:ext cx="9144000" cy="17272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8517" y="2175935"/>
            <a:ext cx="8843435" cy="151976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 dirty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0" spc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John Deere is proud to support the NTRA.  Through our partnership, we will continue to highlight the vital role the NTRA plays within the Equine Industry</a:t>
            </a:r>
            <a:r>
              <a:rPr lang="ja-JP" altLang="en-US" sz="2400" b="0" spc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2400" b="0" spc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100" b="0" spc="0" dirty="0">
                <a:solidFill>
                  <a:srgbClr val="FFFFFF"/>
                </a:solidFill>
              </a:rPr>
              <a:t>									</a:t>
            </a:r>
            <a:r>
              <a:rPr lang="en-US" sz="1100" b="0" spc="0" dirty="0" smtClean="0">
                <a:solidFill>
                  <a:srgbClr val="FFFFFF"/>
                </a:solidFill>
              </a:rPr>
              <a:t>	Ken </a:t>
            </a:r>
            <a:r>
              <a:rPr lang="en-US" sz="1100" b="0" spc="0" dirty="0">
                <a:solidFill>
                  <a:srgbClr val="FFFFFF"/>
                </a:solidFill>
              </a:rPr>
              <a:t>Taylor, </a:t>
            </a:r>
            <a:r>
              <a:rPr lang="en-US" sz="800" b="0" spc="0" dirty="0">
                <a:solidFill>
                  <a:srgbClr val="FFFFFF"/>
                </a:solidFill>
              </a:rPr>
              <a:t>General Sales Manager – Corporate Business, John Deere</a:t>
            </a:r>
          </a:p>
        </p:txBody>
      </p:sp>
    </p:spTree>
    <p:extLst>
      <p:ext uri="{BB962C8B-B14F-4D97-AF65-F5344CB8AC3E}">
        <p14:creationId xmlns:p14="http://schemas.microsoft.com/office/powerpoint/2010/main" val="231327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/>
          <a:srcRect t="3568"/>
          <a:stretch/>
        </p:blipFill>
        <p:spPr>
          <a:xfrm>
            <a:off x="-76201" y="0"/>
            <a:ext cx="9220202" cy="5918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6201" y="2082800"/>
            <a:ext cx="9220201" cy="17272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4431" y="2391834"/>
            <a:ext cx="8657167" cy="157056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 dirty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"We've been in a partnership with NTRA for </a:t>
            </a:r>
            <a:r>
              <a:rPr lang="en-US" sz="2400" b="0" dirty="0" smtClean="0">
                <a:solidFill>
                  <a:schemeClr val="bg1"/>
                </a:solidFill>
              </a:rPr>
              <a:t>over </a:t>
            </a:r>
            <a:r>
              <a:rPr lang="en-US" sz="2400" b="0" dirty="0">
                <a:solidFill>
                  <a:schemeClr val="bg1"/>
                </a:solidFill>
              </a:rPr>
              <a:t>10 years.  We're amazed at the sales avenues that have been opened as a result of our relationship". </a:t>
            </a:r>
            <a:r>
              <a:rPr lang="en-US" sz="1100" b="0" spc="0" dirty="0" smtClean="0">
                <a:solidFill>
                  <a:srgbClr val="FFFFFF"/>
                </a:solidFill>
              </a:rPr>
              <a:t>																</a:t>
            </a:r>
          </a:p>
          <a:p>
            <a:r>
              <a:rPr lang="en-US" sz="1100" b="0" spc="0" dirty="0">
                <a:solidFill>
                  <a:srgbClr val="FFFFFF"/>
                </a:solidFill>
              </a:rPr>
              <a:t>	</a:t>
            </a:r>
            <a:r>
              <a:rPr lang="en-US" sz="1100" b="0" spc="0" dirty="0" smtClean="0">
                <a:solidFill>
                  <a:srgbClr val="FFFFFF"/>
                </a:solidFill>
              </a:rPr>
              <a:t>								Al Lewis, </a:t>
            </a:r>
            <a:r>
              <a:rPr lang="en-US" sz="800" b="0" spc="0" dirty="0" smtClean="0">
                <a:solidFill>
                  <a:srgbClr val="FFFFFF"/>
                </a:solidFill>
              </a:rPr>
              <a:t>National Account Manager, Sherwin Williams</a:t>
            </a:r>
            <a:endParaRPr lang="en-US" sz="800" b="0" spc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/>
          <a:srcRect t="37500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82800"/>
            <a:ext cx="9144000" cy="17272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0633" y="2353734"/>
            <a:ext cx="8378259" cy="157056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 dirty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0" spc="0">
                <a:solidFill>
                  <a:srgbClr val="FFFFFF"/>
                </a:solidFill>
              </a:rPr>
              <a:t>“</a:t>
            </a:r>
            <a:r>
              <a:rPr lang="en-US" sz="2400" b="0" spc="0" dirty="0">
                <a:solidFill>
                  <a:srgbClr val="FFFFFF"/>
                </a:solidFill>
              </a:rPr>
              <a:t>The office supply business is very competitive and the NTRA program provides its members fantastic savings everyday</a:t>
            </a:r>
            <a:r>
              <a:rPr lang="ja-JP" altLang="en-US" sz="2400" b="0" spc="0">
                <a:solidFill>
                  <a:srgbClr val="FFFFFF"/>
                </a:solidFill>
              </a:rPr>
              <a:t>”</a:t>
            </a:r>
            <a:endParaRPr lang="en-US" sz="2400" b="0" spc="0" dirty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1100" b="0" spc="0" dirty="0">
                <a:solidFill>
                  <a:srgbClr val="FFFFFF"/>
                </a:solidFill>
              </a:rPr>
              <a:t>						</a:t>
            </a:r>
            <a:r>
              <a:rPr lang="en-US" sz="1100" b="0" spc="0" dirty="0" smtClean="0">
                <a:solidFill>
                  <a:srgbClr val="FFFFFF"/>
                </a:solidFill>
              </a:rPr>
              <a:t>			</a:t>
            </a:r>
            <a:r>
              <a:rPr lang="en-US" sz="1100" b="0" spc="0" dirty="0">
                <a:solidFill>
                  <a:srgbClr val="FFFFFF"/>
                </a:solidFill>
              </a:rPr>
              <a:t>																	Kevin O’Neal, </a:t>
            </a:r>
            <a:r>
              <a:rPr lang="en-US" sz="800" b="0" spc="0" dirty="0">
                <a:solidFill>
                  <a:srgbClr val="FFFFFF"/>
                </a:solidFill>
              </a:rPr>
              <a:t>National Account Manager, </a:t>
            </a:r>
            <a:r>
              <a:rPr lang="en-US" sz="800" b="0" spc="0" dirty="0" smtClean="0">
                <a:solidFill>
                  <a:srgbClr val="FFFFFF"/>
                </a:solidFill>
              </a:rPr>
              <a:t>OfficeMax</a:t>
            </a:r>
            <a:endParaRPr lang="en-US" sz="800" b="0" spc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" y="2138745"/>
            <a:ext cx="7841532" cy="288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sz="7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US" dirty="0" smtClean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28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in North America</a:t>
            </a:r>
            <a:endParaRPr lang="en-US" sz="1400" dirty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4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Large (600 acres plus / 40 race days a year)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Medium / Small </a:t>
            </a:r>
          </a:p>
          <a:p>
            <a:pPr>
              <a:spcBef>
                <a:spcPts val="0"/>
              </a:spcBef>
            </a:pPr>
            <a:endParaRPr lang="en-US" sz="900" dirty="0" smtClean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 </a:t>
            </a:r>
            <a:r>
              <a:rPr lang="en-US" sz="28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 Arenas in North America</a:t>
            </a:r>
          </a:p>
          <a:p>
            <a:pPr>
              <a:spcBef>
                <a:spcPts val="0"/>
              </a:spcBef>
            </a:pPr>
            <a:endParaRPr lang="en-US" sz="900" dirty="0" smtClean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Innumerable </a:t>
            </a:r>
            <a:r>
              <a:rPr lang="en-US" sz="28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US" sz="28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</a:p>
          <a:p>
            <a:pPr>
              <a:spcBef>
                <a:spcPts val="0"/>
              </a:spcBef>
            </a:pPr>
            <a:endParaRPr lang="en-US" sz="2800" dirty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8673" y="1739595"/>
            <a:ext cx="784153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NTRA TRACKS and ARENAS</a:t>
            </a:r>
            <a:br>
              <a:rPr lang="en-US" sz="32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en-US" sz="3200" b="1" i="1" dirty="0" smtClean="0">
              <a:solidFill>
                <a:srgbClr val="7E7E8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8"/>
          <p:cNvSpPr>
            <a:spLocks/>
          </p:cNvSpPr>
          <p:nvPr/>
        </p:nvSpPr>
        <p:spPr bwMode="auto">
          <a:xfrm>
            <a:off x="477843" y="1124479"/>
            <a:ext cx="1157287" cy="682625"/>
          </a:xfrm>
          <a:custGeom>
            <a:avLst/>
            <a:gdLst>
              <a:gd name="T0" fmla="*/ 2147483647 w 729"/>
              <a:gd name="T1" fmla="*/ 2147483647 h 516"/>
              <a:gd name="T2" fmla="*/ 2147483647 w 729"/>
              <a:gd name="T3" fmla="*/ 2147483647 h 516"/>
              <a:gd name="T4" fmla="*/ 2147483647 w 729"/>
              <a:gd name="T5" fmla="*/ 2147483647 h 516"/>
              <a:gd name="T6" fmla="*/ 2147483647 w 729"/>
              <a:gd name="T7" fmla="*/ 2147483647 h 516"/>
              <a:gd name="T8" fmla="*/ 2147483647 w 729"/>
              <a:gd name="T9" fmla="*/ 2147483647 h 516"/>
              <a:gd name="T10" fmla="*/ 0 w 729"/>
              <a:gd name="T11" fmla="*/ 2147483647 h 516"/>
              <a:gd name="T12" fmla="*/ 2147483647 w 729"/>
              <a:gd name="T13" fmla="*/ 2147483647 h 516"/>
              <a:gd name="T14" fmla="*/ 2147483647 w 729"/>
              <a:gd name="T15" fmla="*/ 2147483647 h 516"/>
              <a:gd name="T16" fmla="*/ 2147483647 w 729"/>
              <a:gd name="T17" fmla="*/ 2147483647 h 516"/>
              <a:gd name="T18" fmla="*/ 2147483647 w 729"/>
              <a:gd name="T19" fmla="*/ 2147483647 h 516"/>
              <a:gd name="T20" fmla="*/ 2147483647 w 729"/>
              <a:gd name="T21" fmla="*/ 2147483647 h 516"/>
              <a:gd name="T22" fmla="*/ 2147483647 w 729"/>
              <a:gd name="T23" fmla="*/ 2147483647 h 516"/>
              <a:gd name="T24" fmla="*/ 2147483647 w 729"/>
              <a:gd name="T25" fmla="*/ 2147483647 h 516"/>
              <a:gd name="T26" fmla="*/ 2147483647 w 729"/>
              <a:gd name="T27" fmla="*/ 2147483647 h 516"/>
              <a:gd name="T28" fmla="*/ 2147483647 w 729"/>
              <a:gd name="T29" fmla="*/ 2147483647 h 516"/>
              <a:gd name="T30" fmla="*/ 2147483647 w 729"/>
              <a:gd name="T31" fmla="*/ 2147483647 h 516"/>
              <a:gd name="T32" fmla="*/ 2147483647 w 729"/>
              <a:gd name="T33" fmla="*/ 2147483647 h 516"/>
              <a:gd name="T34" fmla="*/ 2147483647 w 729"/>
              <a:gd name="T35" fmla="*/ 0 h 516"/>
              <a:gd name="T36" fmla="*/ 2147483647 w 729"/>
              <a:gd name="T37" fmla="*/ 2147483647 h 516"/>
              <a:gd name="T38" fmla="*/ 2147483647 w 729"/>
              <a:gd name="T39" fmla="*/ 2147483647 h 516"/>
              <a:gd name="T40" fmla="*/ 2147483647 w 729"/>
              <a:gd name="T41" fmla="*/ 2147483647 h 516"/>
              <a:gd name="T42" fmla="*/ 2147483647 w 729"/>
              <a:gd name="T43" fmla="*/ 2147483647 h 516"/>
              <a:gd name="T44" fmla="*/ 2147483647 w 729"/>
              <a:gd name="T45" fmla="*/ 2147483647 h 516"/>
              <a:gd name="T46" fmla="*/ 2147483647 w 729"/>
              <a:gd name="T47" fmla="*/ 2147483647 h 516"/>
              <a:gd name="T48" fmla="*/ 2147483647 w 729"/>
              <a:gd name="T49" fmla="*/ 2147483647 h 516"/>
              <a:gd name="T50" fmla="*/ 2147483647 w 729"/>
              <a:gd name="T51" fmla="*/ 2147483647 h 516"/>
              <a:gd name="T52" fmla="*/ 2147483647 w 729"/>
              <a:gd name="T53" fmla="*/ 2147483647 h 516"/>
              <a:gd name="T54" fmla="*/ 2147483647 w 729"/>
              <a:gd name="T55" fmla="*/ 2147483647 h 516"/>
              <a:gd name="T56" fmla="*/ 2147483647 w 729"/>
              <a:gd name="T57" fmla="*/ 2147483647 h 516"/>
              <a:gd name="T58" fmla="*/ 2147483647 w 729"/>
              <a:gd name="T59" fmla="*/ 2147483647 h 516"/>
              <a:gd name="T60" fmla="*/ 2147483647 w 729"/>
              <a:gd name="T61" fmla="*/ 2147483647 h 51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29"/>
              <a:gd name="T94" fmla="*/ 0 h 516"/>
              <a:gd name="T95" fmla="*/ 729 w 729"/>
              <a:gd name="T96" fmla="*/ 516 h 51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29" h="516">
                <a:moveTo>
                  <a:pt x="27" y="112"/>
                </a:moveTo>
                <a:lnTo>
                  <a:pt x="18" y="254"/>
                </a:lnTo>
                <a:lnTo>
                  <a:pt x="35" y="254"/>
                </a:lnTo>
                <a:lnTo>
                  <a:pt x="25" y="285"/>
                </a:lnTo>
                <a:lnTo>
                  <a:pt x="12" y="266"/>
                </a:lnTo>
                <a:lnTo>
                  <a:pt x="0" y="304"/>
                </a:lnTo>
                <a:lnTo>
                  <a:pt x="52" y="332"/>
                </a:lnTo>
                <a:lnTo>
                  <a:pt x="54" y="345"/>
                </a:lnTo>
                <a:lnTo>
                  <a:pt x="67" y="347"/>
                </a:lnTo>
                <a:lnTo>
                  <a:pt x="133" y="451"/>
                </a:lnTo>
                <a:lnTo>
                  <a:pt x="207" y="448"/>
                </a:lnTo>
                <a:lnTo>
                  <a:pt x="262" y="472"/>
                </a:lnTo>
                <a:lnTo>
                  <a:pt x="289" y="469"/>
                </a:lnTo>
                <a:lnTo>
                  <a:pt x="455" y="472"/>
                </a:lnTo>
                <a:lnTo>
                  <a:pt x="645" y="516"/>
                </a:lnTo>
                <a:lnTo>
                  <a:pt x="649" y="459"/>
                </a:lnTo>
                <a:lnTo>
                  <a:pt x="729" y="127"/>
                </a:lnTo>
                <a:lnTo>
                  <a:pt x="224" y="0"/>
                </a:lnTo>
                <a:lnTo>
                  <a:pt x="228" y="97"/>
                </a:lnTo>
                <a:lnTo>
                  <a:pt x="203" y="177"/>
                </a:lnTo>
                <a:lnTo>
                  <a:pt x="200" y="218"/>
                </a:lnTo>
                <a:lnTo>
                  <a:pt x="146" y="232"/>
                </a:lnTo>
                <a:lnTo>
                  <a:pt x="143" y="213"/>
                </a:lnTo>
                <a:lnTo>
                  <a:pt x="186" y="186"/>
                </a:lnTo>
                <a:lnTo>
                  <a:pt x="182" y="163"/>
                </a:lnTo>
                <a:lnTo>
                  <a:pt x="143" y="169"/>
                </a:lnTo>
                <a:lnTo>
                  <a:pt x="173" y="144"/>
                </a:lnTo>
                <a:lnTo>
                  <a:pt x="194" y="127"/>
                </a:lnTo>
                <a:lnTo>
                  <a:pt x="31" y="25"/>
                </a:lnTo>
                <a:lnTo>
                  <a:pt x="18" y="53"/>
                </a:lnTo>
                <a:lnTo>
                  <a:pt x="27" y="1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1" name="Freeform 9"/>
          <p:cNvSpPr>
            <a:spLocks/>
          </p:cNvSpPr>
          <p:nvPr/>
        </p:nvSpPr>
        <p:spPr bwMode="auto">
          <a:xfrm>
            <a:off x="749304" y="1165492"/>
            <a:ext cx="53975" cy="50271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0 w 34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8"/>
              <a:gd name="T17" fmla="*/ 34 w 34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8">
                <a:moveTo>
                  <a:pt x="0" y="17"/>
                </a:moveTo>
                <a:lnTo>
                  <a:pt x="27" y="0"/>
                </a:lnTo>
                <a:lnTo>
                  <a:pt x="34" y="17"/>
                </a:lnTo>
                <a:lnTo>
                  <a:pt x="29" y="38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2" name="Freeform 10"/>
          <p:cNvSpPr>
            <a:spLocks/>
          </p:cNvSpPr>
          <p:nvPr/>
        </p:nvSpPr>
        <p:spPr bwMode="auto">
          <a:xfrm>
            <a:off x="1547813" y="2574398"/>
            <a:ext cx="977900" cy="993511"/>
          </a:xfrm>
          <a:custGeom>
            <a:avLst/>
            <a:gdLst>
              <a:gd name="T0" fmla="*/ 2147483647 w 616"/>
              <a:gd name="T1" fmla="*/ 0 h 751"/>
              <a:gd name="T2" fmla="*/ 2147483647 w 616"/>
              <a:gd name="T3" fmla="*/ 2147483647 h 751"/>
              <a:gd name="T4" fmla="*/ 2147483647 w 616"/>
              <a:gd name="T5" fmla="*/ 2147483647 h 751"/>
              <a:gd name="T6" fmla="*/ 2147483647 w 616"/>
              <a:gd name="T7" fmla="*/ 2147483647 h 751"/>
              <a:gd name="T8" fmla="*/ 2147483647 w 616"/>
              <a:gd name="T9" fmla="*/ 2147483647 h 751"/>
              <a:gd name="T10" fmla="*/ 0 w 616"/>
              <a:gd name="T11" fmla="*/ 2147483647 h 751"/>
              <a:gd name="T12" fmla="*/ 2147483647 w 616"/>
              <a:gd name="T13" fmla="*/ 0 h 7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6"/>
              <a:gd name="T22" fmla="*/ 0 h 751"/>
              <a:gd name="T23" fmla="*/ 616 w 616"/>
              <a:gd name="T24" fmla="*/ 751 h 7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6" h="751">
                <a:moveTo>
                  <a:pt x="132" y="0"/>
                </a:moveTo>
                <a:lnTo>
                  <a:pt x="432" y="55"/>
                </a:lnTo>
                <a:lnTo>
                  <a:pt x="409" y="186"/>
                </a:lnTo>
                <a:lnTo>
                  <a:pt x="616" y="218"/>
                </a:lnTo>
                <a:lnTo>
                  <a:pt x="536" y="751"/>
                </a:lnTo>
                <a:lnTo>
                  <a:pt x="0" y="661"/>
                </a:lnTo>
                <a:lnTo>
                  <a:pt x="13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3" name="Freeform 11"/>
          <p:cNvSpPr>
            <a:spLocks/>
          </p:cNvSpPr>
          <p:nvPr/>
        </p:nvSpPr>
        <p:spPr bwMode="auto">
          <a:xfrm>
            <a:off x="174625" y="1541201"/>
            <a:ext cx="1377950" cy="949854"/>
          </a:xfrm>
          <a:custGeom>
            <a:avLst/>
            <a:gdLst>
              <a:gd name="T0" fmla="*/ 0 w 868"/>
              <a:gd name="T1" fmla="*/ 2147483647 h 718"/>
              <a:gd name="T2" fmla="*/ 2147483647 w 868"/>
              <a:gd name="T3" fmla="*/ 2147483647 h 718"/>
              <a:gd name="T4" fmla="*/ 2147483647 w 868"/>
              <a:gd name="T5" fmla="*/ 2147483647 h 718"/>
              <a:gd name="T6" fmla="*/ 2147483647 w 868"/>
              <a:gd name="T7" fmla="*/ 0 h 718"/>
              <a:gd name="T8" fmla="*/ 2147483647 w 868"/>
              <a:gd name="T9" fmla="*/ 2147483647 h 718"/>
              <a:gd name="T10" fmla="*/ 2147483647 w 868"/>
              <a:gd name="T11" fmla="*/ 2147483647 h 718"/>
              <a:gd name="T12" fmla="*/ 2147483647 w 868"/>
              <a:gd name="T13" fmla="*/ 2147483647 h 718"/>
              <a:gd name="T14" fmla="*/ 2147483647 w 868"/>
              <a:gd name="T15" fmla="*/ 2147483647 h 718"/>
              <a:gd name="T16" fmla="*/ 2147483647 w 868"/>
              <a:gd name="T17" fmla="*/ 2147483647 h 718"/>
              <a:gd name="T18" fmla="*/ 2147483647 w 868"/>
              <a:gd name="T19" fmla="*/ 2147483647 h 718"/>
              <a:gd name="T20" fmla="*/ 2147483647 w 868"/>
              <a:gd name="T21" fmla="*/ 2147483647 h 718"/>
              <a:gd name="T22" fmla="*/ 2147483647 w 868"/>
              <a:gd name="T23" fmla="*/ 2147483647 h 718"/>
              <a:gd name="T24" fmla="*/ 2147483647 w 868"/>
              <a:gd name="T25" fmla="*/ 2147483647 h 718"/>
              <a:gd name="T26" fmla="*/ 2147483647 w 868"/>
              <a:gd name="T27" fmla="*/ 2147483647 h 718"/>
              <a:gd name="T28" fmla="*/ 2147483647 w 868"/>
              <a:gd name="T29" fmla="*/ 2147483647 h 718"/>
              <a:gd name="T30" fmla="*/ 2147483647 w 868"/>
              <a:gd name="T31" fmla="*/ 2147483647 h 718"/>
              <a:gd name="T32" fmla="*/ 2147483647 w 868"/>
              <a:gd name="T33" fmla="*/ 2147483647 h 718"/>
              <a:gd name="T34" fmla="*/ 2147483647 w 868"/>
              <a:gd name="T35" fmla="*/ 2147483647 h 718"/>
              <a:gd name="T36" fmla="*/ 2147483647 w 868"/>
              <a:gd name="T37" fmla="*/ 2147483647 h 718"/>
              <a:gd name="T38" fmla="*/ 2147483647 w 868"/>
              <a:gd name="T39" fmla="*/ 2147483647 h 718"/>
              <a:gd name="T40" fmla="*/ 2147483647 w 868"/>
              <a:gd name="T41" fmla="*/ 2147483647 h 718"/>
              <a:gd name="T42" fmla="*/ 2147483647 w 868"/>
              <a:gd name="T43" fmla="*/ 2147483647 h 718"/>
              <a:gd name="T44" fmla="*/ 0 w 868"/>
              <a:gd name="T45" fmla="*/ 2147483647 h 7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8"/>
              <a:gd name="T70" fmla="*/ 0 h 718"/>
              <a:gd name="T71" fmla="*/ 868 w 868"/>
              <a:gd name="T72" fmla="*/ 718 h 7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8" h="718">
                <a:moveTo>
                  <a:pt x="0" y="536"/>
                </a:moveTo>
                <a:lnTo>
                  <a:pt x="38" y="354"/>
                </a:lnTo>
                <a:lnTo>
                  <a:pt x="81" y="301"/>
                </a:lnTo>
                <a:lnTo>
                  <a:pt x="188" y="0"/>
                </a:lnTo>
                <a:lnTo>
                  <a:pt x="243" y="15"/>
                </a:lnTo>
                <a:lnTo>
                  <a:pt x="245" y="28"/>
                </a:lnTo>
                <a:lnTo>
                  <a:pt x="258" y="30"/>
                </a:lnTo>
                <a:lnTo>
                  <a:pt x="324" y="135"/>
                </a:lnTo>
                <a:lnTo>
                  <a:pt x="398" y="131"/>
                </a:lnTo>
                <a:lnTo>
                  <a:pt x="453" y="155"/>
                </a:lnTo>
                <a:lnTo>
                  <a:pt x="480" y="152"/>
                </a:lnTo>
                <a:lnTo>
                  <a:pt x="646" y="155"/>
                </a:lnTo>
                <a:lnTo>
                  <a:pt x="836" y="199"/>
                </a:lnTo>
                <a:lnTo>
                  <a:pt x="846" y="222"/>
                </a:lnTo>
                <a:lnTo>
                  <a:pt x="868" y="254"/>
                </a:lnTo>
                <a:lnTo>
                  <a:pt x="804" y="353"/>
                </a:lnTo>
                <a:lnTo>
                  <a:pt x="762" y="389"/>
                </a:lnTo>
                <a:lnTo>
                  <a:pt x="756" y="415"/>
                </a:lnTo>
                <a:lnTo>
                  <a:pt x="781" y="442"/>
                </a:lnTo>
                <a:lnTo>
                  <a:pt x="755" y="502"/>
                </a:lnTo>
                <a:lnTo>
                  <a:pt x="701" y="718"/>
                </a:lnTo>
                <a:lnTo>
                  <a:pt x="408" y="648"/>
                </a:lnTo>
                <a:lnTo>
                  <a:pt x="0" y="5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4" name="Freeform 12"/>
          <p:cNvSpPr>
            <a:spLocks/>
          </p:cNvSpPr>
          <p:nvPr/>
        </p:nvSpPr>
        <p:spPr bwMode="auto">
          <a:xfrm>
            <a:off x="42863" y="2159000"/>
            <a:ext cx="1371600" cy="1903678"/>
          </a:xfrm>
          <a:custGeom>
            <a:avLst/>
            <a:gdLst>
              <a:gd name="T0" fmla="*/ 2147483647 w 864"/>
              <a:gd name="T1" fmla="*/ 2147483647 h 1439"/>
              <a:gd name="T2" fmla="*/ 2147483647 w 864"/>
              <a:gd name="T3" fmla="*/ 2147483647 h 1439"/>
              <a:gd name="T4" fmla="*/ 2147483647 w 864"/>
              <a:gd name="T5" fmla="*/ 2147483647 h 1439"/>
              <a:gd name="T6" fmla="*/ 2147483647 w 864"/>
              <a:gd name="T7" fmla="*/ 2147483647 h 1439"/>
              <a:gd name="T8" fmla="*/ 2147483647 w 864"/>
              <a:gd name="T9" fmla="*/ 2147483647 h 1439"/>
              <a:gd name="T10" fmla="*/ 2147483647 w 864"/>
              <a:gd name="T11" fmla="*/ 2147483647 h 1439"/>
              <a:gd name="T12" fmla="*/ 2147483647 w 864"/>
              <a:gd name="T13" fmla="*/ 2147483647 h 1439"/>
              <a:gd name="T14" fmla="*/ 2147483647 w 864"/>
              <a:gd name="T15" fmla="*/ 2147483647 h 1439"/>
              <a:gd name="T16" fmla="*/ 2147483647 w 864"/>
              <a:gd name="T17" fmla="*/ 2147483647 h 1439"/>
              <a:gd name="T18" fmla="*/ 2147483647 w 864"/>
              <a:gd name="T19" fmla="*/ 2147483647 h 1439"/>
              <a:gd name="T20" fmla="*/ 2147483647 w 864"/>
              <a:gd name="T21" fmla="*/ 2147483647 h 1439"/>
              <a:gd name="T22" fmla="*/ 2147483647 w 864"/>
              <a:gd name="T23" fmla="*/ 2147483647 h 1439"/>
              <a:gd name="T24" fmla="*/ 2147483647 w 864"/>
              <a:gd name="T25" fmla="*/ 2147483647 h 1439"/>
              <a:gd name="T26" fmla="*/ 2147483647 w 864"/>
              <a:gd name="T27" fmla="*/ 2147483647 h 1439"/>
              <a:gd name="T28" fmla="*/ 2147483647 w 864"/>
              <a:gd name="T29" fmla="*/ 2147483647 h 1439"/>
              <a:gd name="T30" fmla="*/ 2147483647 w 864"/>
              <a:gd name="T31" fmla="*/ 2147483647 h 1439"/>
              <a:gd name="T32" fmla="*/ 2147483647 w 864"/>
              <a:gd name="T33" fmla="*/ 2147483647 h 1439"/>
              <a:gd name="T34" fmla="*/ 2147483647 w 864"/>
              <a:gd name="T35" fmla="*/ 2147483647 h 1439"/>
              <a:gd name="T36" fmla="*/ 2147483647 w 864"/>
              <a:gd name="T37" fmla="*/ 2147483647 h 1439"/>
              <a:gd name="T38" fmla="*/ 2147483647 w 864"/>
              <a:gd name="T39" fmla="*/ 2147483647 h 1439"/>
              <a:gd name="T40" fmla="*/ 2147483647 w 864"/>
              <a:gd name="T41" fmla="*/ 2147483647 h 1439"/>
              <a:gd name="T42" fmla="*/ 2147483647 w 864"/>
              <a:gd name="T43" fmla="*/ 2147483647 h 1439"/>
              <a:gd name="T44" fmla="*/ 2147483647 w 864"/>
              <a:gd name="T45" fmla="*/ 2147483647 h 1439"/>
              <a:gd name="T46" fmla="*/ 2147483647 w 864"/>
              <a:gd name="T47" fmla="*/ 2147483647 h 1439"/>
              <a:gd name="T48" fmla="*/ 2147483647 w 864"/>
              <a:gd name="T49" fmla="*/ 2147483647 h 1439"/>
              <a:gd name="T50" fmla="*/ 2147483647 w 864"/>
              <a:gd name="T51" fmla="*/ 2147483647 h 1439"/>
              <a:gd name="T52" fmla="*/ 2147483647 w 864"/>
              <a:gd name="T53" fmla="*/ 2147483647 h 1439"/>
              <a:gd name="T54" fmla="*/ 2147483647 w 864"/>
              <a:gd name="T55" fmla="*/ 0 h 1439"/>
              <a:gd name="T56" fmla="*/ 2147483647 w 864"/>
              <a:gd name="T57" fmla="*/ 2147483647 h 1439"/>
              <a:gd name="T58" fmla="*/ 0 w 864"/>
              <a:gd name="T59" fmla="*/ 2147483647 h 1439"/>
              <a:gd name="T60" fmla="*/ 2147483647 w 864"/>
              <a:gd name="T61" fmla="*/ 2147483647 h 14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64"/>
              <a:gd name="T94" fmla="*/ 0 h 1439"/>
              <a:gd name="T95" fmla="*/ 864 w 864"/>
              <a:gd name="T96" fmla="*/ 1439 h 14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64" h="1439">
                <a:moveTo>
                  <a:pt x="30" y="292"/>
                </a:moveTo>
                <a:lnTo>
                  <a:pt x="5" y="404"/>
                </a:lnTo>
                <a:lnTo>
                  <a:pt x="89" y="584"/>
                </a:lnTo>
                <a:lnTo>
                  <a:pt x="104" y="573"/>
                </a:lnTo>
                <a:lnTo>
                  <a:pt x="128" y="649"/>
                </a:lnTo>
                <a:lnTo>
                  <a:pt x="89" y="596"/>
                </a:lnTo>
                <a:lnTo>
                  <a:pt x="79" y="679"/>
                </a:lnTo>
                <a:lnTo>
                  <a:pt x="125" y="730"/>
                </a:lnTo>
                <a:lnTo>
                  <a:pt x="94" y="800"/>
                </a:lnTo>
                <a:lnTo>
                  <a:pt x="185" y="992"/>
                </a:lnTo>
                <a:lnTo>
                  <a:pt x="164" y="1062"/>
                </a:lnTo>
                <a:lnTo>
                  <a:pt x="284" y="1117"/>
                </a:lnTo>
                <a:lnTo>
                  <a:pt x="328" y="1174"/>
                </a:lnTo>
                <a:lnTo>
                  <a:pt x="377" y="1193"/>
                </a:lnTo>
                <a:lnTo>
                  <a:pt x="379" y="1227"/>
                </a:lnTo>
                <a:lnTo>
                  <a:pt x="411" y="1234"/>
                </a:lnTo>
                <a:lnTo>
                  <a:pt x="481" y="1344"/>
                </a:lnTo>
                <a:lnTo>
                  <a:pt x="481" y="1422"/>
                </a:lnTo>
                <a:lnTo>
                  <a:pt x="788" y="1439"/>
                </a:lnTo>
                <a:lnTo>
                  <a:pt x="769" y="1407"/>
                </a:lnTo>
                <a:lnTo>
                  <a:pt x="779" y="1361"/>
                </a:lnTo>
                <a:lnTo>
                  <a:pt x="828" y="1282"/>
                </a:lnTo>
                <a:lnTo>
                  <a:pt x="864" y="1261"/>
                </a:lnTo>
                <a:lnTo>
                  <a:pt x="843" y="1232"/>
                </a:lnTo>
                <a:lnTo>
                  <a:pt x="828" y="1155"/>
                </a:lnTo>
                <a:lnTo>
                  <a:pt x="388" y="495"/>
                </a:lnTo>
                <a:lnTo>
                  <a:pt x="491" y="112"/>
                </a:lnTo>
                <a:lnTo>
                  <a:pt x="83" y="0"/>
                </a:lnTo>
                <a:lnTo>
                  <a:pt x="72" y="23"/>
                </a:lnTo>
                <a:lnTo>
                  <a:pt x="0" y="192"/>
                </a:lnTo>
                <a:lnTo>
                  <a:pt x="30" y="29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5" name="Freeform 13"/>
          <p:cNvSpPr>
            <a:spLocks/>
          </p:cNvSpPr>
          <p:nvPr/>
        </p:nvSpPr>
        <p:spPr bwMode="auto">
          <a:xfrm>
            <a:off x="658813" y="2398448"/>
            <a:ext cx="1098550" cy="1379802"/>
          </a:xfrm>
          <a:custGeom>
            <a:avLst/>
            <a:gdLst>
              <a:gd name="T0" fmla="*/ 0 w 692"/>
              <a:gd name="T1" fmla="*/ 2147483647 h 1043"/>
              <a:gd name="T2" fmla="*/ 2147483647 w 692"/>
              <a:gd name="T3" fmla="*/ 2147483647 h 1043"/>
              <a:gd name="T4" fmla="*/ 2147483647 w 692"/>
              <a:gd name="T5" fmla="*/ 2147483647 h 1043"/>
              <a:gd name="T6" fmla="*/ 2147483647 w 692"/>
              <a:gd name="T7" fmla="*/ 2147483647 h 1043"/>
              <a:gd name="T8" fmla="*/ 2147483647 w 692"/>
              <a:gd name="T9" fmla="*/ 2147483647 h 1043"/>
              <a:gd name="T10" fmla="*/ 2147483647 w 692"/>
              <a:gd name="T11" fmla="*/ 2147483647 h 1043"/>
              <a:gd name="T12" fmla="*/ 2147483647 w 692"/>
              <a:gd name="T13" fmla="*/ 2147483647 h 1043"/>
              <a:gd name="T14" fmla="*/ 2147483647 w 692"/>
              <a:gd name="T15" fmla="*/ 2147483647 h 1043"/>
              <a:gd name="T16" fmla="*/ 2147483647 w 692"/>
              <a:gd name="T17" fmla="*/ 0 h 1043"/>
              <a:gd name="T18" fmla="*/ 0 w 692"/>
              <a:gd name="T19" fmla="*/ 2147483647 h 10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2"/>
              <a:gd name="T31" fmla="*/ 0 h 1043"/>
              <a:gd name="T32" fmla="*/ 692 w 692"/>
              <a:gd name="T33" fmla="*/ 1043 h 10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2" h="1043">
                <a:moveTo>
                  <a:pt x="0" y="383"/>
                </a:moveTo>
                <a:lnTo>
                  <a:pt x="440" y="1043"/>
                </a:lnTo>
                <a:lnTo>
                  <a:pt x="457" y="902"/>
                </a:lnTo>
                <a:lnTo>
                  <a:pt x="482" y="895"/>
                </a:lnTo>
                <a:lnTo>
                  <a:pt x="524" y="920"/>
                </a:lnTo>
                <a:lnTo>
                  <a:pt x="560" y="794"/>
                </a:lnTo>
                <a:lnTo>
                  <a:pt x="692" y="133"/>
                </a:lnTo>
                <a:lnTo>
                  <a:pt x="396" y="70"/>
                </a:lnTo>
                <a:lnTo>
                  <a:pt x="103" y="0"/>
                </a:lnTo>
                <a:lnTo>
                  <a:pt x="0" y="38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6" name="Freeform 14"/>
          <p:cNvSpPr>
            <a:spLocks/>
          </p:cNvSpPr>
          <p:nvPr/>
        </p:nvSpPr>
        <p:spPr bwMode="auto">
          <a:xfrm>
            <a:off x="1287468" y="1292492"/>
            <a:ext cx="1036637" cy="1352021"/>
          </a:xfrm>
          <a:custGeom>
            <a:avLst/>
            <a:gdLst>
              <a:gd name="T0" fmla="*/ 0 w 653"/>
              <a:gd name="T1" fmla="*/ 2147483647 h 1022"/>
              <a:gd name="T2" fmla="*/ 2147483647 w 653"/>
              <a:gd name="T3" fmla="*/ 2147483647 h 1022"/>
              <a:gd name="T4" fmla="*/ 2147483647 w 653"/>
              <a:gd name="T5" fmla="*/ 2147483647 h 1022"/>
              <a:gd name="T6" fmla="*/ 2147483647 w 653"/>
              <a:gd name="T7" fmla="*/ 2147483647 h 1022"/>
              <a:gd name="T8" fmla="*/ 2147483647 w 653"/>
              <a:gd name="T9" fmla="*/ 2147483647 h 1022"/>
              <a:gd name="T10" fmla="*/ 2147483647 w 653"/>
              <a:gd name="T11" fmla="*/ 2147483647 h 1022"/>
              <a:gd name="T12" fmla="*/ 2147483647 w 653"/>
              <a:gd name="T13" fmla="*/ 2147483647 h 1022"/>
              <a:gd name="T14" fmla="*/ 2147483647 w 653"/>
              <a:gd name="T15" fmla="*/ 2147483647 h 1022"/>
              <a:gd name="T16" fmla="*/ 2147483647 w 653"/>
              <a:gd name="T17" fmla="*/ 2147483647 h 1022"/>
              <a:gd name="T18" fmla="*/ 2147483647 w 653"/>
              <a:gd name="T19" fmla="*/ 2147483647 h 1022"/>
              <a:gd name="T20" fmla="*/ 2147483647 w 653"/>
              <a:gd name="T21" fmla="*/ 0 h 1022"/>
              <a:gd name="T22" fmla="*/ 2147483647 w 653"/>
              <a:gd name="T23" fmla="*/ 2147483647 h 1022"/>
              <a:gd name="T24" fmla="*/ 2147483647 w 653"/>
              <a:gd name="T25" fmla="*/ 2147483647 h 1022"/>
              <a:gd name="T26" fmla="*/ 2147483647 w 653"/>
              <a:gd name="T27" fmla="*/ 2147483647 h 1022"/>
              <a:gd name="T28" fmla="*/ 2147483647 w 653"/>
              <a:gd name="T29" fmla="*/ 2147483647 h 1022"/>
              <a:gd name="T30" fmla="*/ 2147483647 w 653"/>
              <a:gd name="T31" fmla="*/ 2147483647 h 1022"/>
              <a:gd name="T32" fmla="*/ 2147483647 w 653"/>
              <a:gd name="T33" fmla="*/ 2147483647 h 1022"/>
              <a:gd name="T34" fmla="*/ 2147483647 w 653"/>
              <a:gd name="T35" fmla="*/ 2147483647 h 1022"/>
              <a:gd name="T36" fmla="*/ 2147483647 w 653"/>
              <a:gd name="T37" fmla="*/ 2147483647 h 1022"/>
              <a:gd name="T38" fmla="*/ 2147483647 w 653"/>
              <a:gd name="T39" fmla="*/ 2147483647 h 1022"/>
              <a:gd name="T40" fmla="*/ 2147483647 w 653"/>
              <a:gd name="T41" fmla="*/ 2147483647 h 1022"/>
              <a:gd name="T42" fmla="*/ 2147483647 w 653"/>
              <a:gd name="T43" fmla="*/ 2147483647 h 1022"/>
              <a:gd name="T44" fmla="*/ 2147483647 w 653"/>
              <a:gd name="T45" fmla="*/ 2147483647 h 1022"/>
              <a:gd name="T46" fmla="*/ 2147483647 w 653"/>
              <a:gd name="T47" fmla="*/ 2147483647 h 1022"/>
              <a:gd name="T48" fmla="*/ 2147483647 w 653"/>
              <a:gd name="T49" fmla="*/ 2147483647 h 1022"/>
              <a:gd name="T50" fmla="*/ 2147483647 w 653"/>
              <a:gd name="T51" fmla="*/ 2147483647 h 1022"/>
              <a:gd name="T52" fmla="*/ 2147483647 w 653"/>
              <a:gd name="T53" fmla="*/ 2147483647 h 1022"/>
              <a:gd name="T54" fmla="*/ 2147483647 w 653"/>
              <a:gd name="T55" fmla="*/ 2147483647 h 1022"/>
              <a:gd name="T56" fmla="*/ 2147483647 w 653"/>
              <a:gd name="T57" fmla="*/ 2147483647 h 1022"/>
              <a:gd name="T58" fmla="*/ 2147483647 w 653"/>
              <a:gd name="T59" fmla="*/ 2147483647 h 1022"/>
              <a:gd name="T60" fmla="*/ 2147483647 w 653"/>
              <a:gd name="T61" fmla="*/ 2147483647 h 1022"/>
              <a:gd name="T62" fmla="*/ 0 w 653"/>
              <a:gd name="T63" fmla="*/ 2147483647 h 10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53"/>
              <a:gd name="T97" fmla="*/ 0 h 1022"/>
              <a:gd name="T98" fmla="*/ 653 w 653"/>
              <a:gd name="T99" fmla="*/ 1022 h 10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53" h="1022">
                <a:moveTo>
                  <a:pt x="0" y="906"/>
                </a:moveTo>
                <a:lnTo>
                  <a:pt x="54" y="690"/>
                </a:lnTo>
                <a:lnTo>
                  <a:pt x="80" y="630"/>
                </a:lnTo>
                <a:lnTo>
                  <a:pt x="55" y="603"/>
                </a:lnTo>
                <a:lnTo>
                  <a:pt x="61" y="577"/>
                </a:lnTo>
                <a:lnTo>
                  <a:pt x="103" y="541"/>
                </a:lnTo>
                <a:lnTo>
                  <a:pt x="167" y="442"/>
                </a:lnTo>
                <a:lnTo>
                  <a:pt x="145" y="410"/>
                </a:lnTo>
                <a:lnTo>
                  <a:pt x="135" y="387"/>
                </a:lnTo>
                <a:lnTo>
                  <a:pt x="139" y="332"/>
                </a:lnTo>
                <a:lnTo>
                  <a:pt x="219" y="0"/>
                </a:lnTo>
                <a:lnTo>
                  <a:pt x="304" y="17"/>
                </a:lnTo>
                <a:lnTo>
                  <a:pt x="275" y="148"/>
                </a:lnTo>
                <a:lnTo>
                  <a:pt x="294" y="194"/>
                </a:lnTo>
                <a:lnTo>
                  <a:pt x="296" y="222"/>
                </a:lnTo>
                <a:lnTo>
                  <a:pt x="287" y="228"/>
                </a:lnTo>
                <a:lnTo>
                  <a:pt x="319" y="258"/>
                </a:lnTo>
                <a:lnTo>
                  <a:pt x="353" y="342"/>
                </a:lnTo>
                <a:lnTo>
                  <a:pt x="365" y="415"/>
                </a:lnTo>
                <a:lnTo>
                  <a:pt x="370" y="455"/>
                </a:lnTo>
                <a:lnTo>
                  <a:pt x="346" y="493"/>
                </a:lnTo>
                <a:lnTo>
                  <a:pt x="363" y="510"/>
                </a:lnTo>
                <a:lnTo>
                  <a:pt x="408" y="486"/>
                </a:lnTo>
                <a:lnTo>
                  <a:pt x="438" y="616"/>
                </a:lnTo>
                <a:lnTo>
                  <a:pt x="459" y="622"/>
                </a:lnTo>
                <a:lnTo>
                  <a:pt x="463" y="660"/>
                </a:lnTo>
                <a:lnTo>
                  <a:pt x="522" y="675"/>
                </a:lnTo>
                <a:lnTo>
                  <a:pt x="613" y="677"/>
                </a:lnTo>
                <a:lnTo>
                  <a:pt x="653" y="694"/>
                </a:lnTo>
                <a:lnTo>
                  <a:pt x="596" y="1022"/>
                </a:lnTo>
                <a:lnTo>
                  <a:pt x="296" y="969"/>
                </a:lnTo>
                <a:lnTo>
                  <a:pt x="0" y="90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7" name="Freeform 15"/>
          <p:cNvSpPr>
            <a:spLocks/>
          </p:cNvSpPr>
          <p:nvPr/>
        </p:nvSpPr>
        <p:spPr bwMode="auto">
          <a:xfrm>
            <a:off x="1724030" y="1314979"/>
            <a:ext cx="1770063" cy="915458"/>
          </a:xfrm>
          <a:custGeom>
            <a:avLst/>
            <a:gdLst>
              <a:gd name="T0" fmla="*/ 2147483647 w 1115"/>
              <a:gd name="T1" fmla="*/ 2147483647 h 692"/>
              <a:gd name="T2" fmla="*/ 2147483647 w 1115"/>
              <a:gd name="T3" fmla="*/ 2147483647 h 692"/>
              <a:gd name="T4" fmla="*/ 2147483647 w 1115"/>
              <a:gd name="T5" fmla="*/ 2147483647 h 692"/>
              <a:gd name="T6" fmla="*/ 2147483647 w 1115"/>
              <a:gd name="T7" fmla="*/ 2147483647 h 692"/>
              <a:gd name="T8" fmla="*/ 2147483647 w 1115"/>
              <a:gd name="T9" fmla="*/ 2147483647 h 692"/>
              <a:gd name="T10" fmla="*/ 2147483647 w 1115"/>
              <a:gd name="T11" fmla="*/ 2147483647 h 692"/>
              <a:gd name="T12" fmla="*/ 2147483647 w 1115"/>
              <a:gd name="T13" fmla="*/ 2147483647 h 692"/>
              <a:gd name="T14" fmla="*/ 2147483647 w 1115"/>
              <a:gd name="T15" fmla="*/ 2147483647 h 692"/>
              <a:gd name="T16" fmla="*/ 2147483647 w 1115"/>
              <a:gd name="T17" fmla="*/ 2147483647 h 692"/>
              <a:gd name="T18" fmla="*/ 2147483647 w 1115"/>
              <a:gd name="T19" fmla="*/ 2147483647 h 692"/>
              <a:gd name="T20" fmla="*/ 2147483647 w 1115"/>
              <a:gd name="T21" fmla="*/ 2147483647 h 692"/>
              <a:gd name="T22" fmla="*/ 2147483647 w 1115"/>
              <a:gd name="T23" fmla="*/ 2147483647 h 692"/>
              <a:gd name="T24" fmla="*/ 2147483647 w 1115"/>
              <a:gd name="T25" fmla="*/ 2147483647 h 692"/>
              <a:gd name="T26" fmla="*/ 2147483647 w 1115"/>
              <a:gd name="T27" fmla="*/ 2147483647 h 692"/>
              <a:gd name="T28" fmla="*/ 2147483647 w 1115"/>
              <a:gd name="T29" fmla="*/ 2147483647 h 692"/>
              <a:gd name="T30" fmla="*/ 2147483647 w 1115"/>
              <a:gd name="T31" fmla="*/ 2147483647 h 692"/>
              <a:gd name="T32" fmla="*/ 2147483647 w 1115"/>
              <a:gd name="T33" fmla="*/ 2147483647 h 692"/>
              <a:gd name="T34" fmla="*/ 2147483647 w 1115"/>
              <a:gd name="T35" fmla="*/ 2147483647 h 692"/>
              <a:gd name="T36" fmla="*/ 2147483647 w 1115"/>
              <a:gd name="T37" fmla="*/ 2147483647 h 692"/>
              <a:gd name="T38" fmla="*/ 2147483647 w 1115"/>
              <a:gd name="T39" fmla="*/ 2147483647 h 692"/>
              <a:gd name="T40" fmla="*/ 2147483647 w 1115"/>
              <a:gd name="T41" fmla="*/ 2147483647 h 692"/>
              <a:gd name="T42" fmla="*/ 2147483647 w 1115"/>
              <a:gd name="T43" fmla="*/ 2147483647 h 692"/>
              <a:gd name="T44" fmla="*/ 2147483647 w 1115"/>
              <a:gd name="T45" fmla="*/ 2147483647 h 692"/>
              <a:gd name="T46" fmla="*/ 2147483647 w 1115"/>
              <a:gd name="T47" fmla="*/ 2147483647 h 692"/>
              <a:gd name="T48" fmla="*/ 2147483647 w 1115"/>
              <a:gd name="T49" fmla="*/ 0 h 692"/>
              <a:gd name="T50" fmla="*/ 0 w 1115"/>
              <a:gd name="T51" fmla="*/ 2147483647 h 692"/>
              <a:gd name="T52" fmla="*/ 2147483647 w 1115"/>
              <a:gd name="T53" fmla="*/ 2147483647 h 6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15"/>
              <a:gd name="T82" fmla="*/ 0 h 692"/>
              <a:gd name="T83" fmla="*/ 1115 w 1115"/>
              <a:gd name="T84" fmla="*/ 692 h 69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15" h="692">
                <a:moveTo>
                  <a:pt x="19" y="177"/>
                </a:moveTo>
                <a:lnTo>
                  <a:pt x="21" y="205"/>
                </a:lnTo>
                <a:lnTo>
                  <a:pt x="12" y="211"/>
                </a:lnTo>
                <a:lnTo>
                  <a:pt x="44" y="241"/>
                </a:lnTo>
                <a:lnTo>
                  <a:pt x="78" y="325"/>
                </a:lnTo>
                <a:lnTo>
                  <a:pt x="90" y="398"/>
                </a:lnTo>
                <a:lnTo>
                  <a:pt x="95" y="438"/>
                </a:lnTo>
                <a:lnTo>
                  <a:pt x="71" y="476"/>
                </a:lnTo>
                <a:lnTo>
                  <a:pt x="88" y="493"/>
                </a:lnTo>
                <a:lnTo>
                  <a:pt x="133" y="469"/>
                </a:lnTo>
                <a:lnTo>
                  <a:pt x="163" y="599"/>
                </a:lnTo>
                <a:lnTo>
                  <a:pt x="184" y="605"/>
                </a:lnTo>
                <a:lnTo>
                  <a:pt x="188" y="643"/>
                </a:lnTo>
                <a:lnTo>
                  <a:pt x="203" y="662"/>
                </a:lnTo>
                <a:lnTo>
                  <a:pt x="247" y="658"/>
                </a:lnTo>
                <a:lnTo>
                  <a:pt x="338" y="660"/>
                </a:lnTo>
                <a:lnTo>
                  <a:pt x="378" y="677"/>
                </a:lnTo>
                <a:lnTo>
                  <a:pt x="389" y="609"/>
                </a:lnTo>
                <a:lnTo>
                  <a:pt x="692" y="654"/>
                </a:lnTo>
                <a:lnTo>
                  <a:pt x="1064" y="692"/>
                </a:lnTo>
                <a:lnTo>
                  <a:pt x="1077" y="567"/>
                </a:lnTo>
                <a:lnTo>
                  <a:pt x="1115" y="163"/>
                </a:lnTo>
                <a:lnTo>
                  <a:pt x="620" y="107"/>
                </a:lnTo>
                <a:lnTo>
                  <a:pt x="376" y="67"/>
                </a:lnTo>
                <a:lnTo>
                  <a:pt x="29" y="0"/>
                </a:lnTo>
                <a:lnTo>
                  <a:pt x="0" y="131"/>
                </a:lnTo>
                <a:lnTo>
                  <a:pt x="19" y="17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" name="Freeform 16"/>
          <p:cNvSpPr>
            <a:spLocks/>
          </p:cNvSpPr>
          <p:nvPr/>
        </p:nvSpPr>
        <p:spPr bwMode="auto">
          <a:xfrm>
            <a:off x="1143000" y="3365501"/>
            <a:ext cx="1179513" cy="1108604"/>
          </a:xfrm>
          <a:custGeom>
            <a:avLst/>
            <a:gdLst>
              <a:gd name="T0" fmla="*/ 2147483647 w 743"/>
              <a:gd name="T1" fmla="*/ 2147483647 h 838"/>
              <a:gd name="T2" fmla="*/ 2147483647 w 743"/>
              <a:gd name="T3" fmla="*/ 2147483647 h 838"/>
              <a:gd name="T4" fmla="*/ 2147483647 w 743"/>
              <a:gd name="T5" fmla="*/ 2147483647 h 838"/>
              <a:gd name="T6" fmla="*/ 2147483647 w 743"/>
              <a:gd name="T7" fmla="*/ 2147483647 h 838"/>
              <a:gd name="T8" fmla="*/ 2147483647 w 743"/>
              <a:gd name="T9" fmla="*/ 2147483647 h 838"/>
              <a:gd name="T10" fmla="*/ 2147483647 w 743"/>
              <a:gd name="T11" fmla="*/ 2147483647 h 838"/>
              <a:gd name="T12" fmla="*/ 2147483647 w 743"/>
              <a:gd name="T13" fmla="*/ 2147483647 h 838"/>
              <a:gd name="T14" fmla="*/ 2147483647 w 743"/>
              <a:gd name="T15" fmla="*/ 2147483647 h 838"/>
              <a:gd name="T16" fmla="*/ 2147483647 w 743"/>
              <a:gd name="T17" fmla="*/ 2147483647 h 838"/>
              <a:gd name="T18" fmla="*/ 2147483647 w 743"/>
              <a:gd name="T19" fmla="*/ 2147483647 h 838"/>
              <a:gd name="T20" fmla="*/ 2147483647 w 743"/>
              <a:gd name="T21" fmla="*/ 0 h 838"/>
              <a:gd name="T22" fmla="*/ 2147483647 w 743"/>
              <a:gd name="T23" fmla="*/ 2147483647 h 838"/>
              <a:gd name="T24" fmla="*/ 2147483647 w 743"/>
              <a:gd name="T25" fmla="*/ 2147483647 h 838"/>
              <a:gd name="T26" fmla="*/ 2147483647 w 743"/>
              <a:gd name="T27" fmla="*/ 2147483647 h 838"/>
              <a:gd name="T28" fmla="*/ 2147483647 w 743"/>
              <a:gd name="T29" fmla="*/ 2147483647 h 838"/>
              <a:gd name="T30" fmla="*/ 2147483647 w 743"/>
              <a:gd name="T31" fmla="*/ 2147483647 h 838"/>
              <a:gd name="T32" fmla="*/ 0 w 743"/>
              <a:gd name="T33" fmla="*/ 2147483647 h 838"/>
              <a:gd name="T34" fmla="*/ 2147483647 w 743"/>
              <a:gd name="T35" fmla="*/ 2147483647 h 8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3"/>
              <a:gd name="T55" fmla="*/ 0 h 838"/>
              <a:gd name="T56" fmla="*/ 743 w 743"/>
              <a:gd name="T57" fmla="*/ 838 h 8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3" h="838">
                <a:moveTo>
                  <a:pt x="47" y="533"/>
                </a:moveTo>
                <a:lnTo>
                  <a:pt x="28" y="501"/>
                </a:lnTo>
                <a:lnTo>
                  <a:pt x="38" y="455"/>
                </a:lnTo>
                <a:lnTo>
                  <a:pt x="87" y="376"/>
                </a:lnTo>
                <a:lnTo>
                  <a:pt x="123" y="355"/>
                </a:lnTo>
                <a:lnTo>
                  <a:pt x="102" y="326"/>
                </a:lnTo>
                <a:lnTo>
                  <a:pt x="87" y="249"/>
                </a:lnTo>
                <a:lnTo>
                  <a:pt x="104" y="108"/>
                </a:lnTo>
                <a:lnTo>
                  <a:pt x="129" y="101"/>
                </a:lnTo>
                <a:lnTo>
                  <a:pt x="171" y="126"/>
                </a:lnTo>
                <a:lnTo>
                  <a:pt x="207" y="0"/>
                </a:lnTo>
                <a:lnTo>
                  <a:pt x="743" y="90"/>
                </a:lnTo>
                <a:lnTo>
                  <a:pt x="631" y="838"/>
                </a:lnTo>
                <a:lnTo>
                  <a:pt x="466" y="815"/>
                </a:lnTo>
                <a:lnTo>
                  <a:pt x="364" y="787"/>
                </a:lnTo>
                <a:lnTo>
                  <a:pt x="153" y="704"/>
                </a:lnTo>
                <a:lnTo>
                  <a:pt x="0" y="575"/>
                </a:lnTo>
                <a:lnTo>
                  <a:pt x="47" y="533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9" name="Freeform 17"/>
          <p:cNvSpPr>
            <a:spLocks/>
          </p:cNvSpPr>
          <p:nvPr/>
        </p:nvSpPr>
        <p:spPr bwMode="auto">
          <a:xfrm>
            <a:off x="2197105" y="2120637"/>
            <a:ext cx="1216025" cy="814917"/>
          </a:xfrm>
          <a:custGeom>
            <a:avLst/>
            <a:gdLst>
              <a:gd name="T0" fmla="*/ 0 w 766"/>
              <a:gd name="T1" fmla="*/ 2147483647 h 616"/>
              <a:gd name="T2" fmla="*/ 2147483647 w 766"/>
              <a:gd name="T3" fmla="*/ 0 h 616"/>
              <a:gd name="T4" fmla="*/ 2147483647 w 766"/>
              <a:gd name="T5" fmla="*/ 2147483647 h 616"/>
              <a:gd name="T6" fmla="*/ 2147483647 w 766"/>
              <a:gd name="T7" fmla="*/ 2147483647 h 616"/>
              <a:gd name="T8" fmla="*/ 2147483647 w 766"/>
              <a:gd name="T9" fmla="*/ 2147483647 h 616"/>
              <a:gd name="T10" fmla="*/ 2147483647 w 766"/>
              <a:gd name="T11" fmla="*/ 2147483647 h 616"/>
              <a:gd name="T12" fmla="*/ 2147483647 w 766"/>
              <a:gd name="T13" fmla="*/ 2147483647 h 616"/>
              <a:gd name="T14" fmla="*/ 0 w 766"/>
              <a:gd name="T15" fmla="*/ 2147483647 h 6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6"/>
              <a:gd name="T25" fmla="*/ 0 h 616"/>
              <a:gd name="T26" fmla="*/ 766 w 766"/>
              <a:gd name="T27" fmla="*/ 616 h 6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6" h="616">
                <a:moveTo>
                  <a:pt x="0" y="529"/>
                </a:moveTo>
                <a:lnTo>
                  <a:pt x="91" y="0"/>
                </a:lnTo>
                <a:lnTo>
                  <a:pt x="394" y="45"/>
                </a:lnTo>
                <a:lnTo>
                  <a:pt x="766" y="83"/>
                </a:lnTo>
                <a:lnTo>
                  <a:pt x="741" y="350"/>
                </a:lnTo>
                <a:lnTo>
                  <a:pt x="717" y="616"/>
                </a:lnTo>
                <a:lnTo>
                  <a:pt x="207" y="561"/>
                </a:lnTo>
                <a:lnTo>
                  <a:pt x="0" y="52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0" name="Freeform 18"/>
          <p:cNvSpPr>
            <a:spLocks/>
          </p:cNvSpPr>
          <p:nvPr/>
        </p:nvSpPr>
        <p:spPr bwMode="auto">
          <a:xfrm>
            <a:off x="2398713" y="2862794"/>
            <a:ext cx="1262062" cy="806979"/>
          </a:xfrm>
          <a:custGeom>
            <a:avLst/>
            <a:gdLst>
              <a:gd name="T0" fmla="*/ 2147483647 w 795"/>
              <a:gd name="T1" fmla="*/ 0 h 610"/>
              <a:gd name="T2" fmla="*/ 2147483647 w 795"/>
              <a:gd name="T3" fmla="*/ 2147483647 h 610"/>
              <a:gd name="T4" fmla="*/ 2147483647 w 795"/>
              <a:gd name="T5" fmla="*/ 2147483647 h 610"/>
              <a:gd name="T6" fmla="*/ 2147483647 w 795"/>
              <a:gd name="T7" fmla="*/ 2147483647 h 610"/>
              <a:gd name="T8" fmla="*/ 2147483647 w 795"/>
              <a:gd name="T9" fmla="*/ 2147483647 h 610"/>
              <a:gd name="T10" fmla="*/ 2147483647 w 795"/>
              <a:gd name="T11" fmla="*/ 2147483647 h 610"/>
              <a:gd name="T12" fmla="*/ 2147483647 w 795"/>
              <a:gd name="T13" fmla="*/ 2147483647 h 610"/>
              <a:gd name="T14" fmla="*/ 0 w 795"/>
              <a:gd name="T15" fmla="*/ 2147483647 h 610"/>
              <a:gd name="T16" fmla="*/ 2147483647 w 795"/>
              <a:gd name="T17" fmla="*/ 0 h 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95"/>
              <a:gd name="T28" fmla="*/ 0 h 610"/>
              <a:gd name="T29" fmla="*/ 795 w 795"/>
              <a:gd name="T30" fmla="*/ 610 h 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95" h="610">
                <a:moveTo>
                  <a:pt x="80" y="0"/>
                </a:moveTo>
                <a:lnTo>
                  <a:pt x="590" y="55"/>
                </a:lnTo>
                <a:lnTo>
                  <a:pt x="795" y="74"/>
                </a:lnTo>
                <a:lnTo>
                  <a:pt x="785" y="205"/>
                </a:lnTo>
                <a:lnTo>
                  <a:pt x="758" y="610"/>
                </a:lnTo>
                <a:lnTo>
                  <a:pt x="654" y="603"/>
                </a:lnTo>
                <a:lnTo>
                  <a:pt x="328" y="574"/>
                </a:lnTo>
                <a:lnTo>
                  <a:pt x="0" y="533"/>
                </a:lnTo>
                <a:lnTo>
                  <a:pt x="8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1" name="Freeform 19"/>
          <p:cNvSpPr>
            <a:spLocks/>
          </p:cNvSpPr>
          <p:nvPr/>
        </p:nvSpPr>
        <p:spPr bwMode="auto">
          <a:xfrm>
            <a:off x="2133605" y="3501763"/>
            <a:ext cx="1216025" cy="1006739"/>
          </a:xfrm>
          <a:custGeom>
            <a:avLst/>
            <a:gdLst>
              <a:gd name="T0" fmla="*/ 2147483647 w 766"/>
              <a:gd name="T1" fmla="*/ 2147483647 h 761"/>
              <a:gd name="T2" fmla="*/ 2147483647 w 766"/>
              <a:gd name="T3" fmla="*/ 2147483647 h 761"/>
              <a:gd name="T4" fmla="*/ 2147483647 w 766"/>
              <a:gd name="T5" fmla="*/ 2147483647 h 761"/>
              <a:gd name="T6" fmla="*/ 2147483647 w 766"/>
              <a:gd name="T7" fmla="*/ 2147483647 h 761"/>
              <a:gd name="T8" fmla="*/ 2147483647 w 766"/>
              <a:gd name="T9" fmla="*/ 2147483647 h 761"/>
              <a:gd name="T10" fmla="*/ 2147483647 w 766"/>
              <a:gd name="T11" fmla="*/ 2147483647 h 761"/>
              <a:gd name="T12" fmla="*/ 2147483647 w 766"/>
              <a:gd name="T13" fmla="*/ 2147483647 h 761"/>
              <a:gd name="T14" fmla="*/ 2147483647 w 766"/>
              <a:gd name="T15" fmla="*/ 0 h 761"/>
              <a:gd name="T16" fmla="*/ 0 w 766"/>
              <a:gd name="T17" fmla="*/ 2147483647 h 761"/>
              <a:gd name="T18" fmla="*/ 2147483647 w 766"/>
              <a:gd name="T19" fmla="*/ 2147483647 h 7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6"/>
              <a:gd name="T31" fmla="*/ 0 h 761"/>
              <a:gd name="T32" fmla="*/ 766 w 766"/>
              <a:gd name="T33" fmla="*/ 761 h 7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6" h="761">
                <a:moveTo>
                  <a:pt x="97" y="761"/>
                </a:moveTo>
                <a:lnTo>
                  <a:pt x="106" y="705"/>
                </a:lnTo>
                <a:lnTo>
                  <a:pt x="298" y="729"/>
                </a:lnTo>
                <a:lnTo>
                  <a:pt x="288" y="701"/>
                </a:lnTo>
                <a:lnTo>
                  <a:pt x="704" y="739"/>
                </a:lnTo>
                <a:lnTo>
                  <a:pt x="766" y="70"/>
                </a:lnTo>
                <a:lnTo>
                  <a:pt x="440" y="41"/>
                </a:lnTo>
                <a:lnTo>
                  <a:pt x="112" y="0"/>
                </a:lnTo>
                <a:lnTo>
                  <a:pt x="0" y="748"/>
                </a:lnTo>
                <a:lnTo>
                  <a:pt x="97" y="761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2" name="Freeform 20"/>
          <p:cNvSpPr>
            <a:spLocks/>
          </p:cNvSpPr>
          <p:nvPr/>
        </p:nvSpPr>
        <p:spPr bwMode="auto">
          <a:xfrm>
            <a:off x="2644775" y="3717396"/>
            <a:ext cx="2420938" cy="1898386"/>
          </a:xfrm>
          <a:custGeom>
            <a:avLst/>
            <a:gdLst>
              <a:gd name="T0" fmla="*/ 0 w 1525"/>
              <a:gd name="T1" fmla="*/ 2147483647 h 1435"/>
              <a:gd name="T2" fmla="*/ 2147483647 w 1525"/>
              <a:gd name="T3" fmla="*/ 2147483647 h 1435"/>
              <a:gd name="T4" fmla="*/ 2147483647 w 1525"/>
              <a:gd name="T5" fmla="*/ 0 h 1435"/>
              <a:gd name="T6" fmla="*/ 2147483647 w 1525"/>
              <a:gd name="T7" fmla="*/ 2147483647 h 1435"/>
              <a:gd name="T8" fmla="*/ 2147483647 w 1525"/>
              <a:gd name="T9" fmla="*/ 2147483647 h 1435"/>
              <a:gd name="T10" fmla="*/ 2147483647 w 1525"/>
              <a:gd name="T11" fmla="*/ 2147483647 h 1435"/>
              <a:gd name="T12" fmla="*/ 2147483647 w 1525"/>
              <a:gd name="T13" fmla="*/ 2147483647 h 1435"/>
              <a:gd name="T14" fmla="*/ 2147483647 w 1525"/>
              <a:gd name="T15" fmla="*/ 2147483647 h 1435"/>
              <a:gd name="T16" fmla="*/ 2147483647 w 1525"/>
              <a:gd name="T17" fmla="*/ 2147483647 h 1435"/>
              <a:gd name="T18" fmla="*/ 2147483647 w 1525"/>
              <a:gd name="T19" fmla="*/ 2147483647 h 1435"/>
              <a:gd name="T20" fmla="*/ 2147483647 w 1525"/>
              <a:gd name="T21" fmla="*/ 2147483647 h 1435"/>
              <a:gd name="T22" fmla="*/ 2147483647 w 1525"/>
              <a:gd name="T23" fmla="*/ 2147483647 h 1435"/>
              <a:gd name="T24" fmla="*/ 2147483647 w 1525"/>
              <a:gd name="T25" fmla="*/ 2147483647 h 1435"/>
              <a:gd name="T26" fmla="*/ 2147483647 w 1525"/>
              <a:gd name="T27" fmla="*/ 2147483647 h 1435"/>
              <a:gd name="T28" fmla="*/ 2147483647 w 1525"/>
              <a:gd name="T29" fmla="*/ 2147483647 h 1435"/>
              <a:gd name="T30" fmla="*/ 2147483647 w 1525"/>
              <a:gd name="T31" fmla="*/ 2147483647 h 1435"/>
              <a:gd name="T32" fmla="*/ 2147483647 w 1525"/>
              <a:gd name="T33" fmla="*/ 2147483647 h 1435"/>
              <a:gd name="T34" fmla="*/ 2147483647 w 1525"/>
              <a:gd name="T35" fmla="*/ 2147483647 h 1435"/>
              <a:gd name="T36" fmla="*/ 2147483647 w 1525"/>
              <a:gd name="T37" fmla="*/ 2147483647 h 1435"/>
              <a:gd name="T38" fmla="*/ 2147483647 w 1525"/>
              <a:gd name="T39" fmla="*/ 2147483647 h 1435"/>
              <a:gd name="T40" fmla="*/ 2147483647 w 1525"/>
              <a:gd name="T41" fmla="*/ 2147483647 h 1435"/>
              <a:gd name="T42" fmla="*/ 2147483647 w 1525"/>
              <a:gd name="T43" fmla="*/ 2147483647 h 1435"/>
              <a:gd name="T44" fmla="*/ 2147483647 w 1525"/>
              <a:gd name="T45" fmla="*/ 2147483647 h 1435"/>
              <a:gd name="T46" fmla="*/ 2147483647 w 1525"/>
              <a:gd name="T47" fmla="*/ 2147483647 h 1435"/>
              <a:gd name="T48" fmla="*/ 2147483647 w 1525"/>
              <a:gd name="T49" fmla="*/ 2147483647 h 1435"/>
              <a:gd name="T50" fmla="*/ 2147483647 w 1525"/>
              <a:gd name="T51" fmla="*/ 2147483647 h 1435"/>
              <a:gd name="T52" fmla="*/ 2147483647 w 1525"/>
              <a:gd name="T53" fmla="*/ 2147483647 h 1435"/>
              <a:gd name="T54" fmla="*/ 2147483647 w 1525"/>
              <a:gd name="T55" fmla="*/ 2147483647 h 1435"/>
              <a:gd name="T56" fmla="*/ 2147483647 w 1525"/>
              <a:gd name="T57" fmla="*/ 2147483647 h 1435"/>
              <a:gd name="T58" fmla="*/ 2147483647 w 1525"/>
              <a:gd name="T59" fmla="*/ 2147483647 h 1435"/>
              <a:gd name="T60" fmla="*/ 2147483647 w 1525"/>
              <a:gd name="T61" fmla="*/ 2147483647 h 1435"/>
              <a:gd name="T62" fmla="*/ 2147483647 w 1525"/>
              <a:gd name="T63" fmla="*/ 2147483647 h 1435"/>
              <a:gd name="T64" fmla="*/ 2147483647 w 1525"/>
              <a:gd name="T65" fmla="*/ 2147483647 h 1435"/>
              <a:gd name="T66" fmla="*/ 2147483647 w 1525"/>
              <a:gd name="T67" fmla="*/ 2147483647 h 1435"/>
              <a:gd name="T68" fmla="*/ 2147483647 w 1525"/>
              <a:gd name="T69" fmla="*/ 2147483647 h 1435"/>
              <a:gd name="T70" fmla="*/ 2147483647 w 1525"/>
              <a:gd name="T71" fmla="*/ 2147483647 h 1435"/>
              <a:gd name="T72" fmla="*/ 2147483647 w 1525"/>
              <a:gd name="T73" fmla="*/ 2147483647 h 1435"/>
              <a:gd name="T74" fmla="*/ 2147483647 w 1525"/>
              <a:gd name="T75" fmla="*/ 2147483647 h 1435"/>
              <a:gd name="T76" fmla="*/ 2147483647 w 1525"/>
              <a:gd name="T77" fmla="*/ 2147483647 h 1435"/>
              <a:gd name="T78" fmla="*/ 2147483647 w 1525"/>
              <a:gd name="T79" fmla="*/ 2147483647 h 1435"/>
              <a:gd name="T80" fmla="*/ 2147483647 w 1525"/>
              <a:gd name="T81" fmla="*/ 2147483647 h 1435"/>
              <a:gd name="T82" fmla="*/ 2147483647 w 1525"/>
              <a:gd name="T83" fmla="*/ 2147483647 h 1435"/>
              <a:gd name="T84" fmla="*/ 2147483647 w 1525"/>
              <a:gd name="T85" fmla="*/ 2147483647 h 1435"/>
              <a:gd name="T86" fmla="*/ 2147483647 w 1525"/>
              <a:gd name="T87" fmla="*/ 2147483647 h 1435"/>
              <a:gd name="T88" fmla="*/ 2147483647 w 1525"/>
              <a:gd name="T89" fmla="*/ 2147483647 h 1435"/>
              <a:gd name="T90" fmla="*/ 2147483647 w 1525"/>
              <a:gd name="T91" fmla="*/ 2147483647 h 1435"/>
              <a:gd name="T92" fmla="*/ 2147483647 w 1525"/>
              <a:gd name="T93" fmla="*/ 2147483647 h 1435"/>
              <a:gd name="T94" fmla="*/ 2147483647 w 1525"/>
              <a:gd name="T95" fmla="*/ 2147483647 h 1435"/>
              <a:gd name="T96" fmla="*/ 2147483647 w 1525"/>
              <a:gd name="T97" fmla="*/ 2147483647 h 1435"/>
              <a:gd name="T98" fmla="*/ 2147483647 w 1525"/>
              <a:gd name="T99" fmla="*/ 2147483647 h 1435"/>
              <a:gd name="T100" fmla="*/ 0 w 1525"/>
              <a:gd name="T101" fmla="*/ 2147483647 h 14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525"/>
              <a:gd name="T154" fmla="*/ 0 h 1435"/>
              <a:gd name="T155" fmla="*/ 1525 w 1525"/>
              <a:gd name="T156" fmla="*/ 1435 h 14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525" h="1435">
                <a:moveTo>
                  <a:pt x="0" y="561"/>
                </a:moveTo>
                <a:lnTo>
                  <a:pt x="416" y="599"/>
                </a:lnTo>
                <a:lnTo>
                  <a:pt x="473" y="0"/>
                </a:lnTo>
                <a:lnTo>
                  <a:pt x="802" y="19"/>
                </a:lnTo>
                <a:lnTo>
                  <a:pt x="791" y="277"/>
                </a:lnTo>
                <a:lnTo>
                  <a:pt x="823" y="303"/>
                </a:lnTo>
                <a:lnTo>
                  <a:pt x="854" y="303"/>
                </a:lnTo>
                <a:lnTo>
                  <a:pt x="878" y="328"/>
                </a:lnTo>
                <a:lnTo>
                  <a:pt x="928" y="339"/>
                </a:lnTo>
                <a:lnTo>
                  <a:pt x="1026" y="383"/>
                </a:lnTo>
                <a:lnTo>
                  <a:pt x="1045" y="364"/>
                </a:lnTo>
                <a:lnTo>
                  <a:pt x="1110" y="400"/>
                </a:lnTo>
                <a:lnTo>
                  <a:pt x="1195" y="400"/>
                </a:lnTo>
                <a:lnTo>
                  <a:pt x="1254" y="383"/>
                </a:lnTo>
                <a:lnTo>
                  <a:pt x="1333" y="368"/>
                </a:lnTo>
                <a:lnTo>
                  <a:pt x="1409" y="407"/>
                </a:lnTo>
                <a:lnTo>
                  <a:pt x="1421" y="421"/>
                </a:lnTo>
                <a:lnTo>
                  <a:pt x="1458" y="421"/>
                </a:lnTo>
                <a:lnTo>
                  <a:pt x="1468" y="633"/>
                </a:lnTo>
                <a:lnTo>
                  <a:pt x="1525" y="737"/>
                </a:lnTo>
                <a:lnTo>
                  <a:pt x="1504" y="819"/>
                </a:lnTo>
                <a:lnTo>
                  <a:pt x="1508" y="887"/>
                </a:lnTo>
                <a:lnTo>
                  <a:pt x="1481" y="921"/>
                </a:lnTo>
                <a:lnTo>
                  <a:pt x="1493" y="932"/>
                </a:lnTo>
                <a:lnTo>
                  <a:pt x="1430" y="951"/>
                </a:lnTo>
                <a:lnTo>
                  <a:pt x="1381" y="957"/>
                </a:lnTo>
                <a:lnTo>
                  <a:pt x="1390" y="919"/>
                </a:lnTo>
                <a:lnTo>
                  <a:pt x="1362" y="940"/>
                </a:lnTo>
                <a:lnTo>
                  <a:pt x="1364" y="984"/>
                </a:lnTo>
                <a:lnTo>
                  <a:pt x="1331" y="1027"/>
                </a:lnTo>
                <a:lnTo>
                  <a:pt x="1151" y="1118"/>
                </a:lnTo>
                <a:lnTo>
                  <a:pt x="1093" y="1177"/>
                </a:lnTo>
                <a:lnTo>
                  <a:pt x="1041" y="1302"/>
                </a:lnTo>
                <a:lnTo>
                  <a:pt x="1085" y="1435"/>
                </a:lnTo>
                <a:lnTo>
                  <a:pt x="1041" y="1435"/>
                </a:lnTo>
                <a:lnTo>
                  <a:pt x="848" y="1366"/>
                </a:lnTo>
                <a:lnTo>
                  <a:pt x="827" y="1310"/>
                </a:lnTo>
                <a:lnTo>
                  <a:pt x="806" y="1283"/>
                </a:lnTo>
                <a:lnTo>
                  <a:pt x="799" y="1209"/>
                </a:lnTo>
                <a:lnTo>
                  <a:pt x="763" y="1181"/>
                </a:lnTo>
                <a:lnTo>
                  <a:pt x="656" y="982"/>
                </a:lnTo>
                <a:lnTo>
                  <a:pt x="607" y="944"/>
                </a:lnTo>
                <a:lnTo>
                  <a:pt x="592" y="911"/>
                </a:lnTo>
                <a:lnTo>
                  <a:pt x="438" y="904"/>
                </a:lnTo>
                <a:lnTo>
                  <a:pt x="357" y="999"/>
                </a:lnTo>
                <a:lnTo>
                  <a:pt x="217" y="900"/>
                </a:lnTo>
                <a:lnTo>
                  <a:pt x="177" y="764"/>
                </a:lnTo>
                <a:lnTo>
                  <a:pt x="44" y="635"/>
                </a:lnTo>
                <a:lnTo>
                  <a:pt x="27" y="595"/>
                </a:lnTo>
                <a:lnTo>
                  <a:pt x="10" y="589"/>
                </a:lnTo>
                <a:lnTo>
                  <a:pt x="0" y="561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3" name="Freeform 21"/>
          <p:cNvSpPr>
            <a:spLocks/>
          </p:cNvSpPr>
          <p:nvPr/>
        </p:nvSpPr>
        <p:spPr bwMode="auto">
          <a:xfrm>
            <a:off x="3433768" y="1530615"/>
            <a:ext cx="1138237" cy="582083"/>
          </a:xfrm>
          <a:custGeom>
            <a:avLst/>
            <a:gdLst>
              <a:gd name="T0" fmla="*/ 2147483647 w 717"/>
              <a:gd name="T1" fmla="*/ 0 h 440"/>
              <a:gd name="T2" fmla="*/ 2147483647 w 717"/>
              <a:gd name="T3" fmla="*/ 2147483647 h 440"/>
              <a:gd name="T4" fmla="*/ 2147483647 w 717"/>
              <a:gd name="T5" fmla="*/ 2147483647 h 440"/>
              <a:gd name="T6" fmla="*/ 2147483647 w 717"/>
              <a:gd name="T7" fmla="*/ 2147483647 h 440"/>
              <a:gd name="T8" fmla="*/ 2147483647 w 717"/>
              <a:gd name="T9" fmla="*/ 2147483647 h 440"/>
              <a:gd name="T10" fmla="*/ 2147483647 w 717"/>
              <a:gd name="T11" fmla="*/ 2147483647 h 440"/>
              <a:gd name="T12" fmla="*/ 2147483647 w 717"/>
              <a:gd name="T13" fmla="*/ 2147483647 h 440"/>
              <a:gd name="T14" fmla="*/ 0 w 717"/>
              <a:gd name="T15" fmla="*/ 2147483647 h 440"/>
              <a:gd name="T16" fmla="*/ 2147483647 w 717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7"/>
              <a:gd name="T28" fmla="*/ 0 h 440"/>
              <a:gd name="T29" fmla="*/ 717 w 717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7" h="440">
                <a:moveTo>
                  <a:pt x="38" y="0"/>
                </a:moveTo>
                <a:lnTo>
                  <a:pt x="662" y="33"/>
                </a:lnTo>
                <a:lnTo>
                  <a:pt x="666" y="143"/>
                </a:lnTo>
                <a:lnTo>
                  <a:pt x="694" y="232"/>
                </a:lnTo>
                <a:lnTo>
                  <a:pt x="698" y="347"/>
                </a:lnTo>
                <a:lnTo>
                  <a:pt x="717" y="440"/>
                </a:lnTo>
                <a:lnTo>
                  <a:pt x="340" y="429"/>
                </a:lnTo>
                <a:lnTo>
                  <a:pt x="0" y="404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4" name="Freeform 22"/>
          <p:cNvSpPr>
            <a:spLocks/>
          </p:cNvSpPr>
          <p:nvPr/>
        </p:nvSpPr>
        <p:spPr bwMode="auto">
          <a:xfrm>
            <a:off x="3373441" y="2065076"/>
            <a:ext cx="1216025" cy="662781"/>
          </a:xfrm>
          <a:custGeom>
            <a:avLst/>
            <a:gdLst>
              <a:gd name="T0" fmla="*/ 2147483647 w 766"/>
              <a:gd name="T1" fmla="*/ 0 h 501"/>
              <a:gd name="T2" fmla="*/ 2147483647 w 766"/>
              <a:gd name="T3" fmla="*/ 2147483647 h 501"/>
              <a:gd name="T4" fmla="*/ 2147483647 w 766"/>
              <a:gd name="T5" fmla="*/ 2147483647 h 501"/>
              <a:gd name="T6" fmla="*/ 2147483647 w 766"/>
              <a:gd name="T7" fmla="*/ 2147483647 h 501"/>
              <a:gd name="T8" fmla="*/ 2147483647 w 766"/>
              <a:gd name="T9" fmla="*/ 2147483647 h 501"/>
              <a:gd name="T10" fmla="*/ 2147483647 w 766"/>
              <a:gd name="T11" fmla="*/ 2147483647 h 501"/>
              <a:gd name="T12" fmla="*/ 2147483647 w 766"/>
              <a:gd name="T13" fmla="*/ 2147483647 h 501"/>
              <a:gd name="T14" fmla="*/ 2147483647 w 766"/>
              <a:gd name="T15" fmla="*/ 2147483647 h 501"/>
              <a:gd name="T16" fmla="*/ 2147483647 w 766"/>
              <a:gd name="T17" fmla="*/ 2147483647 h 501"/>
              <a:gd name="T18" fmla="*/ 2147483647 w 766"/>
              <a:gd name="T19" fmla="*/ 2147483647 h 501"/>
              <a:gd name="T20" fmla="*/ 2147483647 w 766"/>
              <a:gd name="T21" fmla="*/ 2147483647 h 501"/>
              <a:gd name="T22" fmla="*/ 2147483647 w 766"/>
              <a:gd name="T23" fmla="*/ 2147483647 h 501"/>
              <a:gd name="T24" fmla="*/ 2147483647 w 766"/>
              <a:gd name="T25" fmla="*/ 2147483647 h 501"/>
              <a:gd name="T26" fmla="*/ 2147483647 w 766"/>
              <a:gd name="T27" fmla="*/ 2147483647 h 501"/>
              <a:gd name="T28" fmla="*/ 2147483647 w 766"/>
              <a:gd name="T29" fmla="*/ 2147483647 h 501"/>
              <a:gd name="T30" fmla="*/ 2147483647 w 766"/>
              <a:gd name="T31" fmla="*/ 2147483647 h 501"/>
              <a:gd name="T32" fmla="*/ 0 w 766"/>
              <a:gd name="T33" fmla="*/ 2147483647 h 501"/>
              <a:gd name="T34" fmla="*/ 2147483647 w 766"/>
              <a:gd name="T35" fmla="*/ 0 h 50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6"/>
              <a:gd name="T55" fmla="*/ 0 h 501"/>
              <a:gd name="T56" fmla="*/ 766 w 766"/>
              <a:gd name="T57" fmla="*/ 501 h 50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6" h="501">
                <a:moveTo>
                  <a:pt x="38" y="0"/>
                </a:moveTo>
                <a:lnTo>
                  <a:pt x="378" y="25"/>
                </a:lnTo>
                <a:lnTo>
                  <a:pt x="755" y="36"/>
                </a:lnTo>
                <a:lnTo>
                  <a:pt x="728" y="84"/>
                </a:lnTo>
                <a:lnTo>
                  <a:pt x="766" y="118"/>
                </a:lnTo>
                <a:lnTo>
                  <a:pt x="764" y="364"/>
                </a:lnTo>
                <a:lnTo>
                  <a:pt x="749" y="362"/>
                </a:lnTo>
                <a:lnTo>
                  <a:pt x="749" y="394"/>
                </a:lnTo>
                <a:lnTo>
                  <a:pt x="763" y="417"/>
                </a:lnTo>
                <a:lnTo>
                  <a:pt x="755" y="442"/>
                </a:lnTo>
                <a:lnTo>
                  <a:pt x="763" y="501"/>
                </a:lnTo>
                <a:lnTo>
                  <a:pt x="746" y="493"/>
                </a:lnTo>
                <a:lnTo>
                  <a:pt x="725" y="472"/>
                </a:lnTo>
                <a:lnTo>
                  <a:pt x="658" y="449"/>
                </a:lnTo>
                <a:lnTo>
                  <a:pt x="592" y="453"/>
                </a:lnTo>
                <a:lnTo>
                  <a:pt x="554" y="425"/>
                </a:lnTo>
                <a:lnTo>
                  <a:pt x="0" y="392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5" name="Freeform 23"/>
          <p:cNvSpPr>
            <a:spLocks/>
          </p:cNvSpPr>
          <p:nvPr/>
        </p:nvSpPr>
        <p:spPr bwMode="auto">
          <a:xfrm>
            <a:off x="3335338" y="2583657"/>
            <a:ext cx="1425575" cy="579438"/>
          </a:xfrm>
          <a:custGeom>
            <a:avLst/>
            <a:gdLst>
              <a:gd name="T0" fmla="*/ 2147483647 w 898"/>
              <a:gd name="T1" fmla="*/ 0 h 438"/>
              <a:gd name="T2" fmla="*/ 2147483647 w 898"/>
              <a:gd name="T3" fmla="*/ 2147483647 h 438"/>
              <a:gd name="T4" fmla="*/ 2147483647 w 898"/>
              <a:gd name="T5" fmla="*/ 2147483647 h 438"/>
              <a:gd name="T6" fmla="*/ 2147483647 w 898"/>
              <a:gd name="T7" fmla="*/ 2147483647 h 438"/>
              <a:gd name="T8" fmla="*/ 2147483647 w 898"/>
              <a:gd name="T9" fmla="*/ 2147483647 h 438"/>
              <a:gd name="T10" fmla="*/ 2147483647 w 898"/>
              <a:gd name="T11" fmla="*/ 2147483647 h 438"/>
              <a:gd name="T12" fmla="*/ 2147483647 w 898"/>
              <a:gd name="T13" fmla="*/ 2147483647 h 438"/>
              <a:gd name="T14" fmla="*/ 2147483647 w 898"/>
              <a:gd name="T15" fmla="*/ 2147483647 h 438"/>
              <a:gd name="T16" fmla="*/ 2147483647 w 898"/>
              <a:gd name="T17" fmla="*/ 2147483647 h 438"/>
              <a:gd name="T18" fmla="*/ 2147483647 w 898"/>
              <a:gd name="T19" fmla="*/ 2147483647 h 438"/>
              <a:gd name="T20" fmla="*/ 2147483647 w 898"/>
              <a:gd name="T21" fmla="*/ 2147483647 h 438"/>
              <a:gd name="T22" fmla="*/ 2147483647 w 898"/>
              <a:gd name="T23" fmla="*/ 2147483647 h 438"/>
              <a:gd name="T24" fmla="*/ 2147483647 w 898"/>
              <a:gd name="T25" fmla="*/ 2147483647 h 438"/>
              <a:gd name="T26" fmla="*/ 2147483647 w 898"/>
              <a:gd name="T27" fmla="*/ 2147483647 h 438"/>
              <a:gd name="T28" fmla="*/ 2147483647 w 898"/>
              <a:gd name="T29" fmla="*/ 2147483647 h 438"/>
              <a:gd name="T30" fmla="*/ 2147483647 w 898"/>
              <a:gd name="T31" fmla="*/ 2147483647 h 438"/>
              <a:gd name="T32" fmla="*/ 2147483647 w 898"/>
              <a:gd name="T33" fmla="*/ 2147483647 h 438"/>
              <a:gd name="T34" fmla="*/ 0 w 898"/>
              <a:gd name="T35" fmla="*/ 2147483647 h 438"/>
              <a:gd name="T36" fmla="*/ 2147483647 w 898"/>
              <a:gd name="T37" fmla="*/ 0 h 4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8"/>
              <a:gd name="T58" fmla="*/ 0 h 438"/>
              <a:gd name="T59" fmla="*/ 898 w 898"/>
              <a:gd name="T60" fmla="*/ 438 h 4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8" h="438">
                <a:moveTo>
                  <a:pt x="24" y="0"/>
                </a:moveTo>
                <a:lnTo>
                  <a:pt x="578" y="33"/>
                </a:lnTo>
                <a:lnTo>
                  <a:pt x="616" y="61"/>
                </a:lnTo>
                <a:lnTo>
                  <a:pt x="682" y="57"/>
                </a:lnTo>
                <a:lnTo>
                  <a:pt x="749" y="80"/>
                </a:lnTo>
                <a:lnTo>
                  <a:pt x="770" y="101"/>
                </a:lnTo>
                <a:lnTo>
                  <a:pt x="787" y="109"/>
                </a:lnTo>
                <a:lnTo>
                  <a:pt x="817" y="192"/>
                </a:lnTo>
                <a:lnTo>
                  <a:pt x="817" y="217"/>
                </a:lnTo>
                <a:lnTo>
                  <a:pt x="838" y="256"/>
                </a:lnTo>
                <a:lnTo>
                  <a:pt x="847" y="319"/>
                </a:lnTo>
                <a:lnTo>
                  <a:pt x="842" y="338"/>
                </a:lnTo>
                <a:lnTo>
                  <a:pt x="855" y="359"/>
                </a:lnTo>
                <a:lnTo>
                  <a:pt x="898" y="438"/>
                </a:lnTo>
                <a:lnTo>
                  <a:pt x="498" y="435"/>
                </a:lnTo>
                <a:lnTo>
                  <a:pt x="195" y="416"/>
                </a:lnTo>
                <a:lnTo>
                  <a:pt x="205" y="285"/>
                </a:lnTo>
                <a:lnTo>
                  <a:pt x="0" y="266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6" name="Freeform 24"/>
          <p:cNvSpPr>
            <a:spLocks/>
          </p:cNvSpPr>
          <p:nvPr/>
        </p:nvSpPr>
        <p:spPr bwMode="auto">
          <a:xfrm>
            <a:off x="3602043" y="3133990"/>
            <a:ext cx="1285875" cy="563563"/>
          </a:xfrm>
          <a:custGeom>
            <a:avLst/>
            <a:gdLst>
              <a:gd name="T0" fmla="*/ 2147483647 w 810"/>
              <a:gd name="T1" fmla="*/ 0 h 426"/>
              <a:gd name="T2" fmla="*/ 2147483647 w 810"/>
              <a:gd name="T3" fmla="*/ 2147483647 h 426"/>
              <a:gd name="T4" fmla="*/ 2147483647 w 810"/>
              <a:gd name="T5" fmla="*/ 2147483647 h 426"/>
              <a:gd name="T6" fmla="*/ 2147483647 w 810"/>
              <a:gd name="T7" fmla="*/ 2147483647 h 426"/>
              <a:gd name="T8" fmla="*/ 2147483647 w 810"/>
              <a:gd name="T9" fmla="*/ 2147483647 h 426"/>
              <a:gd name="T10" fmla="*/ 2147483647 w 810"/>
              <a:gd name="T11" fmla="*/ 2147483647 h 426"/>
              <a:gd name="T12" fmla="*/ 2147483647 w 810"/>
              <a:gd name="T13" fmla="*/ 2147483647 h 426"/>
              <a:gd name="T14" fmla="*/ 2147483647 w 810"/>
              <a:gd name="T15" fmla="*/ 2147483647 h 426"/>
              <a:gd name="T16" fmla="*/ 2147483647 w 810"/>
              <a:gd name="T17" fmla="*/ 2147483647 h 426"/>
              <a:gd name="T18" fmla="*/ 2147483647 w 810"/>
              <a:gd name="T19" fmla="*/ 2147483647 h 426"/>
              <a:gd name="T20" fmla="*/ 2147483647 w 810"/>
              <a:gd name="T21" fmla="*/ 2147483647 h 426"/>
              <a:gd name="T22" fmla="*/ 2147483647 w 810"/>
              <a:gd name="T23" fmla="*/ 2147483647 h 426"/>
              <a:gd name="T24" fmla="*/ 0 w 810"/>
              <a:gd name="T25" fmla="*/ 2147483647 h 426"/>
              <a:gd name="T26" fmla="*/ 2147483647 w 810"/>
              <a:gd name="T27" fmla="*/ 0 h 4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0"/>
              <a:gd name="T43" fmla="*/ 0 h 426"/>
              <a:gd name="T44" fmla="*/ 810 w 810"/>
              <a:gd name="T45" fmla="*/ 426 h 4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0" h="426">
                <a:moveTo>
                  <a:pt x="27" y="0"/>
                </a:moveTo>
                <a:lnTo>
                  <a:pt x="330" y="19"/>
                </a:lnTo>
                <a:lnTo>
                  <a:pt x="730" y="22"/>
                </a:lnTo>
                <a:lnTo>
                  <a:pt x="751" y="41"/>
                </a:lnTo>
                <a:lnTo>
                  <a:pt x="765" y="38"/>
                </a:lnTo>
                <a:lnTo>
                  <a:pt x="780" y="58"/>
                </a:lnTo>
                <a:lnTo>
                  <a:pt x="766" y="58"/>
                </a:lnTo>
                <a:lnTo>
                  <a:pt x="753" y="85"/>
                </a:lnTo>
                <a:lnTo>
                  <a:pt x="785" y="130"/>
                </a:lnTo>
                <a:lnTo>
                  <a:pt x="810" y="138"/>
                </a:lnTo>
                <a:lnTo>
                  <a:pt x="806" y="424"/>
                </a:lnTo>
                <a:lnTo>
                  <a:pt x="463" y="426"/>
                </a:lnTo>
                <a:lnTo>
                  <a:pt x="0" y="405"/>
                </a:lnTo>
                <a:lnTo>
                  <a:pt x="27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7" name="Freeform 25"/>
          <p:cNvSpPr>
            <a:spLocks/>
          </p:cNvSpPr>
          <p:nvPr/>
        </p:nvSpPr>
        <p:spPr bwMode="auto">
          <a:xfrm>
            <a:off x="3429000" y="3660513"/>
            <a:ext cx="1492250" cy="631031"/>
          </a:xfrm>
          <a:custGeom>
            <a:avLst/>
            <a:gdLst>
              <a:gd name="T0" fmla="*/ 2147483647 w 940"/>
              <a:gd name="T1" fmla="*/ 0 h 477"/>
              <a:gd name="T2" fmla="*/ 2147483647 w 940"/>
              <a:gd name="T3" fmla="*/ 2147483647 h 477"/>
              <a:gd name="T4" fmla="*/ 2147483647 w 940"/>
              <a:gd name="T5" fmla="*/ 2147483647 h 477"/>
              <a:gd name="T6" fmla="*/ 2147483647 w 940"/>
              <a:gd name="T7" fmla="*/ 2147483647 h 477"/>
              <a:gd name="T8" fmla="*/ 2147483647 w 940"/>
              <a:gd name="T9" fmla="*/ 2147483647 h 477"/>
              <a:gd name="T10" fmla="*/ 2147483647 w 940"/>
              <a:gd name="T11" fmla="*/ 2147483647 h 477"/>
              <a:gd name="T12" fmla="*/ 2147483647 w 940"/>
              <a:gd name="T13" fmla="*/ 2147483647 h 477"/>
              <a:gd name="T14" fmla="*/ 2147483647 w 940"/>
              <a:gd name="T15" fmla="*/ 2147483647 h 477"/>
              <a:gd name="T16" fmla="*/ 2147483647 w 940"/>
              <a:gd name="T17" fmla="*/ 2147483647 h 477"/>
              <a:gd name="T18" fmla="*/ 2147483647 w 940"/>
              <a:gd name="T19" fmla="*/ 2147483647 h 477"/>
              <a:gd name="T20" fmla="*/ 2147483647 w 940"/>
              <a:gd name="T21" fmla="*/ 2147483647 h 477"/>
              <a:gd name="T22" fmla="*/ 2147483647 w 940"/>
              <a:gd name="T23" fmla="*/ 2147483647 h 477"/>
              <a:gd name="T24" fmla="*/ 2147483647 w 940"/>
              <a:gd name="T25" fmla="*/ 2147483647 h 477"/>
              <a:gd name="T26" fmla="*/ 2147483647 w 940"/>
              <a:gd name="T27" fmla="*/ 2147483647 h 477"/>
              <a:gd name="T28" fmla="*/ 2147483647 w 940"/>
              <a:gd name="T29" fmla="*/ 2147483647 h 477"/>
              <a:gd name="T30" fmla="*/ 2147483647 w 940"/>
              <a:gd name="T31" fmla="*/ 2147483647 h 477"/>
              <a:gd name="T32" fmla="*/ 2147483647 w 940"/>
              <a:gd name="T33" fmla="*/ 2147483647 h 477"/>
              <a:gd name="T34" fmla="*/ 2147483647 w 940"/>
              <a:gd name="T35" fmla="*/ 2147483647 h 477"/>
              <a:gd name="T36" fmla="*/ 2147483647 w 940"/>
              <a:gd name="T37" fmla="*/ 2147483647 h 477"/>
              <a:gd name="T38" fmla="*/ 0 w 940"/>
              <a:gd name="T39" fmla="*/ 2147483647 h 477"/>
              <a:gd name="T40" fmla="*/ 2147483647 w 940"/>
              <a:gd name="T41" fmla="*/ 0 h 47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0"/>
              <a:gd name="T64" fmla="*/ 0 h 477"/>
              <a:gd name="T65" fmla="*/ 940 w 940"/>
              <a:gd name="T66" fmla="*/ 477 h 47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0" h="477">
                <a:moveTo>
                  <a:pt x="5" y="0"/>
                </a:moveTo>
                <a:lnTo>
                  <a:pt x="109" y="7"/>
                </a:lnTo>
                <a:lnTo>
                  <a:pt x="572" y="28"/>
                </a:lnTo>
                <a:lnTo>
                  <a:pt x="915" y="26"/>
                </a:lnTo>
                <a:lnTo>
                  <a:pt x="919" y="96"/>
                </a:lnTo>
                <a:lnTo>
                  <a:pt x="940" y="244"/>
                </a:lnTo>
                <a:lnTo>
                  <a:pt x="936" y="477"/>
                </a:lnTo>
                <a:lnTo>
                  <a:pt x="860" y="438"/>
                </a:lnTo>
                <a:lnTo>
                  <a:pt x="781" y="453"/>
                </a:lnTo>
                <a:lnTo>
                  <a:pt x="722" y="470"/>
                </a:lnTo>
                <a:lnTo>
                  <a:pt x="637" y="470"/>
                </a:lnTo>
                <a:lnTo>
                  <a:pt x="572" y="434"/>
                </a:lnTo>
                <a:lnTo>
                  <a:pt x="553" y="453"/>
                </a:lnTo>
                <a:lnTo>
                  <a:pt x="455" y="409"/>
                </a:lnTo>
                <a:lnTo>
                  <a:pt x="405" y="398"/>
                </a:lnTo>
                <a:lnTo>
                  <a:pt x="381" y="373"/>
                </a:lnTo>
                <a:lnTo>
                  <a:pt x="350" y="373"/>
                </a:lnTo>
                <a:lnTo>
                  <a:pt x="318" y="347"/>
                </a:lnTo>
                <a:lnTo>
                  <a:pt x="329" y="89"/>
                </a:lnTo>
                <a:lnTo>
                  <a:pt x="0" y="70"/>
                </a:lnTo>
                <a:lnTo>
                  <a:pt x="5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8" name="Freeform 27"/>
          <p:cNvSpPr>
            <a:spLocks/>
          </p:cNvSpPr>
          <p:nvPr/>
        </p:nvSpPr>
        <p:spPr bwMode="auto">
          <a:xfrm>
            <a:off x="4562480" y="2532063"/>
            <a:ext cx="1033463" cy="555625"/>
          </a:xfrm>
          <a:custGeom>
            <a:avLst/>
            <a:gdLst>
              <a:gd name="T0" fmla="*/ 0 w 651"/>
              <a:gd name="T1" fmla="*/ 2147483647 h 420"/>
              <a:gd name="T2" fmla="*/ 2147483647 w 651"/>
              <a:gd name="T3" fmla="*/ 2147483647 h 420"/>
              <a:gd name="T4" fmla="*/ 2147483647 w 651"/>
              <a:gd name="T5" fmla="*/ 2147483647 h 420"/>
              <a:gd name="T6" fmla="*/ 2147483647 w 651"/>
              <a:gd name="T7" fmla="*/ 2147483647 h 420"/>
              <a:gd name="T8" fmla="*/ 2147483647 w 651"/>
              <a:gd name="T9" fmla="*/ 2147483647 h 420"/>
              <a:gd name="T10" fmla="*/ 2147483647 w 651"/>
              <a:gd name="T11" fmla="*/ 2147483647 h 420"/>
              <a:gd name="T12" fmla="*/ 2147483647 w 651"/>
              <a:gd name="T13" fmla="*/ 2147483647 h 420"/>
              <a:gd name="T14" fmla="*/ 2147483647 w 651"/>
              <a:gd name="T15" fmla="*/ 2147483647 h 420"/>
              <a:gd name="T16" fmla="*/ 2147483647 w 651"/>
              <a:gd name="T17" fmla="*/ 2147483647 h 420"/>
              <a:gd name="T18" fmla="*/ 2147483647 w 651"/>
              <a:gd name="T19" fmla="*/ 2147483647 h 420"/>
              <a:gd name="T20" fmla="*/ 2147483647 w 651"/>
              <a:gd name="T21" fmla="*/ 2147483647 h 420"/>
              <a:gd name="T22" fmla="*/ 2147483647 w 651"/>
              <a:gd name="T23" fmla="*/ 2147483647 h 420"/>
              <a:gd name="T24" fmla="*/ 2147483647 w 651"/>
              <a:gd name="T25" fmla="*/ 2147483647 h 420"/>
              <a:gd name="T26" fmla="*/ 2147483647 w 651"/>
              <a:gd name="T27" fmla="*/ 2147483647 h 420"/>
              <a:gd name="T28" fmla="*/ 2147483647 w 651"/>
              <a:gd name="T29" fmla="*/ 2147483647 h 420"/>
              <a:gd name="T30" fmla="*/ 2147483647 w 651"/>
              <a:gd name="T31" fmla="*/ 2147483647 h 420"/>
              <a:gd name="T32" fmla="*/ 2147483647 w 651"/>
              <a:gd name="T33" fmla="*/ 2147483647 h 420"/>
              <a:gd name="T34" fmla="*/ 2147483647 w 651"/>
              <a:gd name="T35" fmla="*/ 2147483647 h 420"/>
              <a:gd name="T36" fmla="*/ 2147483647 w 651"/>
              <a:gd name="T37" fmla="*/ 0 h 420"/>
              <a:gd name="T38" fmla="*/ 2147483647 w 651"/>
              <a:gd name="T39" fmla="*/ 2147483647 h 420"/>
              <a:gd name="T40" fmla="*/ 0 w 651"/>
              <a:gd name="T41" fmla="*/ 2147483647 h 420"/>
              <a:gd name="T42" fmla="*/ 0 w 651"/>
              <a:gd name="T43" fmla="*/ 2147483647 h 4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51"/>
              <a:gd name="T67" fmla="*/ 0 h 420"/>
              <a:gd name="T68" fmla="*/ 651 w 651"/>
              <a:gd name="T69" fmla="*/ 420 h 4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51" h="420">
                <a:moveTo>
                  <a:pt x="0" y="41"/>
                </a:moveTo>
                <a:lnTo>
                  <a:pt x="14" y="64"/>
                </a:lnTo>
                <a:lnTo>
                  <a:pt x="6" y="89"/>
                </a:lnTo>
                <a:lnTo>
                  <a:pt x="14" y="148"/>
                </a:lnTo>
                <a:lnTo>
                  <a:pt x="44" y="231"/>
                </a:lnTo>
                <a:lnTo>
                  <a:pt x="44" y="256"/>
                </a:lnTo>
                <a:lnTo>
                  <a:pt x="65" y="295"/>
                </a:lnTo>
                <a:lnTo>
                  <a:pt x="74" y="358"/>
                </a:lnTo>
                <a:lnTo>
                  <a:pt x="69" y="377"/>
                </a:lnTo>
                <a:lnTo>
                  <a:pt x="82" y="398"/>
                </a:lnTo>
                <a:lnTo>
                  <a:pt x="503" y="388"/>
                </a:lnTo>
                <a:lnTo>
                  <a:pt x="533" y="420"/>
                </a:lnTo>
                <a:lnTo>
                  <a:pt x="577" y="326"/>
                </a:lnTo>
                <a:lnTo>
                  <a:pt x="563" y="290"/>
                </a:lnTo>
                <a:lnTo>
                  <a:pt x="635" y="233"/>
                </a:lnTo>
                <a:lnTo>
                  <a:pt x="651" y="191"/>
                </a:lnTo>
                <a:lnTo>
                  <a:pt x="598" y="130"/>
                </a:lnTo>
                <a:lnTo>
                  <a:pt x="543" y="68"/>
                </a:lnTo>
                <a:lnTo>
                  <a:pt x="533" y="0"/>
                </a:lnTo>
                <a:lnTo>
                  <a:pt x="15" y="11"/>
                </a:lnTo>
                <a:lnTo>
                  <a:pt x="0" y="9"/>
                </a:lnTo>
                <a:lnTo>
                  <a:pt x="0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29" name="Freeform 28"/>
          <p:cNvSpPr>
            <a:spLocks/>
          </p:cNvSpPr>
          <p:nvPr/>
        </p:nvSpPr>
        <p:spPr bwMode="auto">
          <a:xfrm>
            <a:off x="4692650" y="3045357"/>
            <a:ext cx="1149350" cy="812271"/>
          </a:xfrm>
          <a:custGeom>
            <a:avLst/>
            <a:gdLst>
              <a:gd name="T0" fmla="*/ 2147483647 w 724"/>
              <a:gd name="T1" fmla="*/ 2147483647 h 614"/>
              <a:gd name="T2" fmla="*/ 2147483647 w 724"/>
              <a:gd name="T3" fmla="*/ 2147483647 h 614"/>
              <a:gd name="T4" fmla="*/ 2147483647 w 724"/>
              <a:gd name="T5" fmla="*/ 2147483647 h 614"/>
              <a:gd name="T6" fmla="*/ 2147483647 w 724"/>
              <a:gd name="T7" fmla="*/ 2147483647 h 614"/>
              <a:gd name="T8" fmla="*/ 2147483647 w 724"/>
              <a:gd name="T9" fmla="*/ 2147483647 h 614"/>
              <a:gd name="T10" fmla="*/ 2147483647 w 724"/>
              <a:gd name="T11" fmla="*/ 2147483647 h 614"/>
              <a:gd name="T12" fmla="*/ 2147483647 w 724"/>
              <a:gd name="T13" fmla="*/ 2147483647 h 614"/>
              <a:gd name="T14" fmla="*/ 2147483647 w 724"/>
              <a:gd name="T15" fmla="*/ 2147483647 h 614"/>
              <a:gd name="T16" fmla="*/ 2147483647 w 724"/>
              <a:gd name="T17" fmla="*/ 2147483647 h 614"/>
              <a:gd name="T18" fmla="*/ 2147483647 w 724"/>
              <a:gd name="T19" fmla="*/ 2147483647 h 614"/>
              <a:gd name="T20" fmla="*/ 2147483647 w 724"/>
              <a:gd name="T21" fmla="*/ 2147483647 h 614"/>
              <a:gd name="T22" fmla="*/ 2147483647 w 724"/>
              <a:gd name="T23" fmla="*/ 2147483647 h 614"/>
              <a:gd name="T24" fmla="*/ 2147483647 w 724"/>
              <a:gd name="T25" fmla="*/ 2147483647 h 614"/>
              <a:gd name="T26" fmla="*/ 2147483647 w 724"/>
              <a:gd name="T27" fmla="*/ 2147483647 h 614"/>
              <a:gd name="T28" fmla="*/ 2147483647 w 724"/>
              <a:gd name="T29" fmla="*/ 2147483647 h 614"/>
              <a:gd name="T30" fmla="*/ 2147483647 w 724"/>
              <a:gd name="T31" fmla="*/ 2147483647 h 614"/>
              <a:gd name="T32" fmla="*/ 2147483647 w 724"/>
              <a:gd name="T33" fmla="*/ 2147483647 h 614"/>
              <a:gd name="T34" fmla="*/ 2147483647 w 724"/>
              <a:gd name="T35" fmla="*/ 2147483647 h 614"/>
              <a:gd name="T36" fmla="*/ 2147483647 w 724"/>
              <a:gd name="T37" fmla="*/ 2147483647 h 614"/>
              <a:gd name="T38" fmla="*/ 2147483647 w 724"/>
              <a:gd name="T39" fmla="*/ 2147483647 h 614"/>
              <a:gd name="T40" fmla="*/ 2147483647 w 724"/>
              <a:gd name="T41" fmla="*/ 2147483647 h 614"/>
              <a:gd name="T42" fmla="*/ 2147483647 w 724"/>
              <a:gd name="T43" fmla="*/ 2147483647 h 614"/>
              <a:gd name="T44" fmla="*/ 2147483647 w 724"/>
              <a:gd name="T45" fmla="*/ 2147483647 h 614"/>
              <a:gd name="T46" fmla="*/ 2147483647 w 724"/>
              <a:gd name="T47" fmla="*/ 2147483647 h 614"/>
              <a:gd name="T48" fmla="*/ 2147483647 w 724"/>
              <a:gd name="T49" fmla="*/ 2147483647 h 614"/>
              <a:gd name="T50" fmla="*/ 2147483647 w 724"/>
              <a:gd name="T51" fmla="*/ 2147483647 h 614"/>
              <a:gd name="T52" fmla="*/ 2147483647 w 724"/>
              <a:gd name="T53" fmla="*/ 2147483647 h 614"/>
              <a:gd name="T54" fmla="*/ 2147483647 w 724"/>
              <a:gd name="T55" fmla="*/ 2147483647 h 614"/>
              <a:gd name="T56" fmla="*/ 2147483647 w 724"/>
              <a:gd name="T57" fmla="*/ 2147483647 h 614"/>
              <a:gd name="T58" fmla="*/ 2147483647 w 724"/>
              <a:gd name="T59" fmla="*/ 2147483647 h 614"/>
              <a:gd name="T60" fmla="*/ 2147483647 w 724"/>
              <a:gd name="T61" fmla="*/ 2147483647 h 614"/>
              <a:gd name="T62" fmla="*/ 2147483647 w 724"/>
              <a:gd name="T63" fmla="*/ 2147483647 h 614"/>
              <a:gd name="T64" fmla="*/ 2147483647 w 724"/>
              <a:gd name="T65" fmla="*/ 2147483647 h 614"/>
              <a:gd name="T66" fmla="*/ 2147483647 w 724"/>
              <a:gd name="T67" fmla="*/ 0 h 614"/>
              <a:gd name="T68" fmla="*/ 0 w 724"/>
              <a:gd name="T69" fmla="*/ 2147483647 h 614"/>
              <a:gd name="T70" fmla="*/ 2147483647 w 724"/>
              <a:gd name="T71" fmla="*/ 2147483647 h 6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24"/>
              <a:gd name="T109" fmla="*/ 0 h 614"/>
              <a:gd name="T110" fmla="*/ 724 w 724"/>
              <a:gd name="T111" fmla="*/ 614 h 6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24" h="614">
                <a:moveTo>
                  <a:pt x="43" y="89"/>
                </a:moveTo>
                <a:lnTo>
                  <a:pt x="64" y="108"/>
                </a:lnTo>
                <a:lnTo>
                  <a:pt x="78" y="105"/>
                </a:lnTo>
                <a:lnTo>
                  <a:pt x="93" y="125"/>
                </a:lnTo>
                <a:lnTo>
                  <a:pt x="79" y="125"/>
                </a:lnTo>
                <a:lnTo>
                  <a:pt x="66" y="152"/>
                </a:lnTo>
                <a:lnTo>
                  <a:pt x="98" y="197"/>
                </a:lnTo>
                <a:lnTo>
                  <a:pt x="123" y="205"/>
                </a:lnTo>
                <a:lnTo>
                  <a:pt x="119" y="491"/>
                </a:lnTo>
                <a:lnTo>
                  <a:pt x="123" y="561"/>
                </a:lnTo>
                <a:lnTo>
                  <a:pt x="605" y="546"/>
                </a:lnTo>
                <a:lnTo>
                  <a:pt x="608" y="588"/>
                </a:lnTo>
                <a:lnTo>
                  <a:pt x="589" y="614"/>
                </a:lnTo>
                <a:lnTo>
                  <a:pt x="663" y="611"/>
                </a:lnTo>
                <a:lnTo>
                  <a:pt x="677" y="588"/>
                </a:lnTo>
                <a:lnTo>
                  <a:pt x="677" y="561"/>
                </a:lnTo>
                <a:lnTo>
                  <a:pt x="694" y="542"/>
                </a:lnTo>
                <a:lnTo>
                  <a:pt x="699" y="522"/>
                </a:lnTo>
                <a:lnTo>
                  <a:pt x="718" y="520"/>
                </a:lnTo>
                <a:lnTo>
                  <a:pt x="724" y="478"/>
                </a:lnTo>
                <a:lnTo>
                  <a:pt x="698" y="472"/>
                </a:lnTo>
                <a:lnTo>
                  <a:pt x="680" y="442"/>
                </a:lnTo>
                <a:lnTo>
                  <a:pt x="654" y="368"/>
                </a:lnTo>
                <a:lnTo>
                  <a:pt x="624" y="357"/>
                </a:lnTo>
                <a:lnTo>
                  <a:pt x="589" y="330"/>
                </a:lnTo>
                <a:lnTo>
                  <a:pt x="576" y="292"/>
                </a:lnTo>
                <a:lnTo>
                  <a:pt x="597" y="233"/>
                </a:lnTo>
                <a:lnTo>
                  <a:pt x="580" y="222"/>
                </a:lnTo>
                <a:lnTo>
                  <a:pt x="538" y="222"/>
                </a:lnTo>
                <a:lnTo>
                  <a:pt x="529" y="186"/>
                </a:lnTo>
                <a:lnTo>
                  <a:pt x="459" y="114"/>
                </a:lnTo>
                <a:lnTo>
                  <a:pt x="443" y="55"/>
                </a:lnTo>
                <a:lnTo>
                  <a:pt x="451" y="32"/>
                </a:lnTo>
                <a:lnTo>
                  <a:pt x="421" y="0"/>
                </a:lnTo>
                <a:lnTo>
                  <a:pt x="0" y="10"/>
                </a:lnTo>
                <a:lnTo>
                  <a:pt x="43" y="89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0" name="Freeform 29"/>
          <p:cNvSpPr>
            <a:spLocks/>
          </p:cNvSpPr>
          <p:nvPr/>
        </p:nvSpPr>
        <p:spPr bwMode="auto">
          <a:xfrm>
            <a:off x="4887913" y="3767667"/>
            <a:ext cx="869950" cy="635000"/>
          </a:xfrm>
          <a:custGeom>
            <a:avLst/>
            <a:gdLst>
              <a:gd name="T0" fmla="*/ 2147483647 w 548"/>
              <a:gd name="T1" fmla="*/ 2147483647 h 480"/>
              <a:gd name="T2" fmla="*/ 2147483647 w 548"/>
              <a:gd name="T3" fmla="*/ 2147483647 h 480"/>
              <a:gd name="T4" fmla="*/ 2147483647 w 548"/>
              <a:gd name="T5" fmla="*/ 2147483647 h 480"/>
              <a:gd name="T6" fmla="*/ 2147483647 w 548"/>
              <a:gd name="T7" fmla="*/ 2147483647 h 480"/>
              <a:gd name="T8" fmla="*/ 2147483647 w 548"/>
              <a:gd name="T9" fmla="*/ 2147483647 h 480"/>
              <a:gd name="T10" fmla="*/ 2147483647 w 548"/>
              <a:gd name="T11" fmla="*/ 2147483647 h 480"/>
              <a:gd name="T12" fmla="*/ 2147483647 w 548"/>
              <a:gd name="T13" fmla="*/ 2147483647 h 480"/>
              <a:gd name="T14" fmla="*/ 2147483647 w 548"/>
              <a:gd name="T15" fmla="*/ 2147483647 h 480"/>
              <a:gd name="T16" fmla="*/ 2147483647 w 548"/>
              <a:gd name="T17" fmla="*/ 2147483647 h 480"/>
              <a:gd name="T18" fmla="*/ 2147483647 w 548"/>
              <a:gd name="T19" fmla="*/ 2147483647 h 480"/>
              <a:gd name="T20" fmla="*/ 2147483647 w 548"/>
              <a:gd name="T21" fmla="*/ 2147483647 h 480"/>
              <a:gd name="T22" fmla="*/ 2147483647 w 548"/>
              <a:gd name="T23" fmla="*/ 2147483647 h 480"/>
              <a:gd name="T24" fmla="*/ 2147483647 w 548"/>
              <a:gd name="T25" fmla="*/ 2147483647 h 480"/>
              <a:gd name="T26" fmla="*/ 2147483647 w 548"/>
              <a:gd name="T27" fmla="*/ 2147483647 h 480"/>
              <a:gd name="T28" fmla="*/ 2147483647 w 548"/>
              <a:gd name="T29" fmla="*/ 2147483647 h 480"/>
              <a:gd name="T30" fmla="*/ 2147483647 w 548"/>
              <a:gd name="T31" fmla="*/ 2147483647 h 480"/>
              <a:gd name="T32" fmla="*/ 2147483647 w 548"/>
              <a:gd name="T33" fmla="*/ 2147483647 h 480"/>
              <a:gd name="T34" fmla="*/ 2147483647 w 548"/>
              <a:gd name="T35" fmla="*/ 2147483647 h 480"/>
              <a:gd name="T36" fmla="*/ 2147483647 w 548"/>
              <a:gd name="T37" fmla="*/ 0 h 480"/>
              <a:gd name="T38" fmla="*/ 0 w 548"/>
              <a:gd name="T39" fmla="*/ 2147483647 h 480"/>
              <a:gd name="T40" fmla="*/ 2147483647 w 548"/>
              <a:gd name="T41" fmla="*/ 2147483647 h 4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8"/>
              <a:gd name="T64" fmla="*/ 0 h 480"/>
              <a:gd name="T65" fmla="*/ 548 w 548"/>
              <a:gd name="T66" fmla="*/ 480 h 48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8" h="480">
                <a:moveTo>
                  <a:pt x="21" y="163"/>
                </a:moveTo>
                <a:lnTo>
                  <a:pt x="17" y="396"/>
                </a:lnTo>
                <a:lnTo>
                  <a:pt x="29" y="410"/>
                </a:lnTo>
                <a:lnTo>
                  <a:pt x="66" y="410"/>
                </a:lnTo>
                <a:lnTo>
                  <a:pt x="68" y="480"/>
                </a:lnTo>
                <a:lnTo>
                  <a:pt x="396" y="476"/>
                </a:lnTo>
                <a:lnTo>
                  <a:pt x="389" y="404"/>
                </a:lnTo>
                <a:lnTo>
                  <a:pt x="417" y="324"/>
                </a:lnTo>
                <a:lnTo>
                  <a:pt x="459" y="267"/>
                </a:lnTo>
                <a:lnTo>
                  <a:pt x="455" y="252"/>
                </a:lnTo>
                <a:lnTo>
                  <a:pt x="485" y="203"/>
                </a:lnTo>
                <a:lnTo>
                  <a:pt x="503" y="148"/>
                </a:lnTo>
                <a:lnTo>
                  <a:pt x="497" y="144"/>
                </a:lnTo>
                <a:lnTo>
                  <a:pt x="523" y="123"/>
                </a:lnTo>
                <a:lnTo>
                  <a:pt x="548" y="76"/>
                </a:lnTo>
                <a:lnTo>
                  <a:pt x="540" y="65"/>
                </a:lnTo>
                <a:lnTo>
                  <a:pt x="466" y="68"/>
                </a:lnTo>
                <a:lnTo>
                  <a:pt x="485" y="42"/>
                </a:lnTo>
                <a:lnTo>
                  <a:pt x="482" y="0"/>
                </a:lnTo>
                <a:lnTo>
                  <a:pt x="0" y="15"/>
                </a:lnTo>
                <a:lnTo>
                  <a:pt x="21" y="163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1" name="Freeform 30"/>
          <p:cNvSpPr>
            <a:spLocks/>
          </p:cNvSpPr>
          <p:nvPr/>
        </p:nvSpPr>
        <p:spPr bwMode="auto">
          <a:xfrm>
            <a:off x="4948238" y="4353721"/>
            <a:ext cx="990600" cy="697177"/>
          </a:xfrm>
          <a:custGeom>
            <a:avLst/>
            <a:gdLst>
              <a:gd name="T0" fmla="*/ 0 w 624"/>
              <a:gd name="T1" fmla="*/ 2147483647 h 527"/>
              <a:gd name="T2" fmla="*/ 2147483647 w 624"/>
              <a:gd name="T3" fmla="*/ 2147483647 h 527"/>
              <a:gd name="T4" fmla="*/ 2147483647 w 624"/>
              <a:gd name="T5" fmla="*/ 2147483647 h 527"/>
              <a:gd name="T6" fmla="*/ 2147483647 w 624"/>
              <a:gd name="T7" fmla="*/ 2147483647 h 527"/>
              <a:gd name="T8" fmla="*/ 2147483647 w 624"/>
              <a:gd name="T9" fmla="*/ 2147483647 h 527"/>
              <a:gd name="T10" fmla="*/ 2147483647 w 624"/>
              <a:gd name="T11" fmla="*/ 2147483647 h 527"/>
              <a:gd name="T12" fmla="*/ 2147483647 w 624"/>
              <a:gd name="T13" fmla="*/ 2147483647 h 527"/>
              <a:gd name="T14" fmla="*/ 2147483647 w 624"/>
              <a:gd name="T15" fmla="*/ 2147483647 h 527"/>
              <a:gd name="T16" fmla="*/ 2147483647 w 624"/>
              <a:gd name="T17" fmla="*/ 2147483647 h 527"/>
              <a:gd name="T18" fmla="*/ 2147483647 w 624"/>
              <a:gd name="T19" fmla="*/ 2147483647 h 527"/>
              <a:gd name="T20" fmla="*/ 2147483647 w 624"/>
              <a:gd name="T21" fmla="*/ 2147483647 h 527"/>
              <a:gd name="T22" fmla="*/ 2147483647 w 624"/>
              <a:gd name="T23" fmla="*/ 2147483647 h 527"/>
              <a:gd name="T24" fmla="*/ 2147483647 w 624"/>
              <a:gd name="T25" fmla="*/ 2147483647 h 527"/>
              <a:gd name="T26" fmla="*/ 2147483647 w 624"/>
              <a:gd name="T27" fmla="*/ 2147483647 h 527"/>
              <a:gd name="T28" fmla="*/ 2147483647 w 624"/>
              <a:gd name="T29" fmla="*/ 2147483647 h 527"/>
              <a:gd name="T30" fmla="*/ 2147483647 w 624"/>
              <a:gd name="T31" fmla="*/ 2147483647 h 527"/>
              <a:gd name="T32" fmla="*/ 2147483647 w 624"/>
              <a:gd name="T33" fmla="*/ 2147483647 h 527"/>
              <a:gd name="T34" fmla="*/ 2147483647 w 624"/>
              <a:gd name="T35" fmla="*/ 2147483647 h 527"/>
              <a:gd name="T36" fmla="*/ 2147483647 w 624"/>
              <a:gd name="T37" fmla="*/ 2147483647 h 527"/>
              <a:gd name="T38" fmla="*/ 2147483647 w 624"/>
              <a:gd name="T39" fmla="*/ 2147483647 h 527"/>
              <a:gd name="T40" fmla="*/ 2147483647 w 624"/>
              <a:gd name="T41" fmla="*/ 2147483647 h 527"/>
              <a:gd name="T42" fmla="*/ 2147483647 w 624"/>
              <a:gd name="T43" fmla="*/ 2147483647 h 527"/>
              <a:gd name="T44" fmla="*/ 2147483647 w 624"/>
              <a:gd name="T45" fmla="*/ 2147483647 h 527"/>
              <a:gd name="T46" fmla="*/ 2147483647 w 624"/>
              <a:gd name="T47" fmla="*/ 2147483647 h 527"/>
              <a:gd name="T48" fmla="*/ 2147483647 w 624"/>
              <a:gd name="T49" fmla="*/ 2147483647 h 527"/>
              <a:gd name="T50" fmla="*/ 2147483647 w 624"/>
              <a:gd name="T51" fmla="*/ 2147483647 h 527"/>
              <a:gd name="T52" fmla="*/ 2147483647 w 624"/>
              <a:gd name="T53" fmla="*/ 2147483647 h 527"/>
              <a:gd name="T54" fmla="*/ 2147483647 w 624"/>
              <a:gd name="T55" fmla="*/ 2147483647 h 527"/>
              <a:gd name="T56" fmla="*/ 2147483647 w 624"/>
              <a:gd name="T57" fmla="*/ 2147483647 h 527"/>
              <a:gd name="T58" fmla="*/ 2147483647 w 624"/>
              <a:gd name="T59" fmla="*/ 2147483647 h 527"/>
              <a:gd name="T60" fmla="*/ 2147483647 w 624"/>
              <a:gd name="T61" fmla="*/ 2147483647 h 527"/>
              <a:gd name="T62" fmla="*/ 2147483647 w 624"/>
              <a:gd name="T63" fmla="*/ 2147483647 h 527"/>
              <a:gd name="T64" fmla="*/ 2147483647 w 624"/>
              <a:gd name="T65" fmla="*/ 2147483647 h 527"/>
              <a:gd name="T66" fmla="*/ 2147483647 w 624"/>
              <a:gd name="T67" fmla="*/ 2147483647 h 527"/>
              <a:gd name="T68" fmla="*/ 2147483647 w 624"/>
              <a:gd name="T69" fmla="*/ 2147483647 h 527"/>
              <a:gd name="T70" fmla="*/ 2147483647 w 624"/>
              <a:gd name="T71" fmla="*/ 2147483647 h 527"/>
              <a:gd name="T72" fmla="*/ 2147483647 w 624"/>
              <a:gd name="T73" fmla="*/ 2147483647 h 527"/>
              <a:gd name="T74" fmla="*/ 2147483647 w 624"/>
              <a:gd name="T75" fmla="*/ 0 h 527"/>
              <a:gd name="T76" fmla="*/ 0 w 624"/>
              <a:gd name="T77" fmla="*/ 2147483647 h 5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24"/>
              <a:gd name="T118" fmla="*/ 0 h 527"/>
              <a:gd name="T119" fmla="*/ 624 w 624"/>
              <a:gd name="T120" fmla="*/ 527 h 52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24" h="527">
                <a:moveTo>
                  <a:pt x="0" y="4"/>
                </a:moveTo>
                <a:lnTo>
                  <a:pt x="8" y="146"/>
                </a:lnTo>
                <a:lnTo>
                  <a:pt x="65" y="250"/>
                </a:lnTo>
                <a:lnTo>
                  <a:pt x="44" y="332"/>
                </a:lnTo>
                <a:lnTo>
                  <a:pt x="48" y="400"/>
                </a:lnTo>
                <a:lnTo>
                  <a:pt x="21" y="434"/>
                </a:lnTo>
                <a:lnTo>
                  <a:pt x="33" y="445"/>
                </a:lnTo>
                <a:lnTo>
                  <a:pt x="114" y="434"/>
                </a:lnTo>
                <a:lnTo>
                  <a:pt x="218" y="462"/>
                </a:lnTo>
                <a:lnTo>
                  <a:pt x="251" y="436"/>
                </a:lnTo>
                <a:lnTo>
                  <a:pt x="351" y="478"/>
                </a:lnTo>
                <a:lnTo>
                  <a:pt x="361" y="500"/>
                </a:lnTo>
                <a:lnTo>
                  <a:pt x="398" y="517"/>
                </a:lnTo>
                <a:lnTo>
                  <a:pt x="417" y="497"/>
                </a:lnTo>
                <a:lnTo>
                  <a:pt x="467" y="515"/>
                </a:lnTo>
                <a:lnTo>
                  <a:pt x="497" y="500"/>
                </a:lnTo>
                <a:lnTo>
                  <a:pt x="491" y="470"/>
                </a:lnTo>
                <a:lnTo>
                  <a:pt x="573" y="497"/>
                </a:lnTo>
                <a:lnTo>
                  <a:pt x="569" y="527"/>
                </a:lnTo>
                <a:lnTo>
                  <a:pt x="624" y="487"/>
                </a:lnTo>
                <a:lnTo>
                  <a:pt x="575" y="481"/>
                </a:lnTo>
                <a:lnTo>
                  <a:pt x="537" y="443"/>
                </a:lnTo>
                <a:lnTo>
                  <a:pt x="584" y="394"/>
                </a:lnTo>
                <a:lnTo>
                  <a:pt x="584" y="366"/>
                </a:lnTo>
                <a:lnTo>
                  <a:pt x="533" y="407"/>
                </a:lnTo>
                <a:lnTo>
                  <a:pt x="508" y="394"/>
                </a:lnTo>
                <a:lnTo>
                  <a:pt x="529" y="370"/>
                </a:lnTo>
                <a:lnTo>
                  <a:pt x="472" y="387"/>
                </a:lnTo>
                <a:lnTo>
                  <a:pt x="436" y="371"/>
                </a:lnTo>
                <a:lnTo>
                  <a:pt x="446" y="347"/>
                </a:lnTo>
                <a:lnTo>
                  <a:pt x="543" y="366"/>
                </a:lnTo>
                <a:lnTo>
                  <a:pt x="505" y="303"/>
                </a:lnTo>
                <a:lnTo>
                  <a:pt x="510" y="258"/>
                </a:lnTo>
                <a:lnTo>
                  <a:pt x="290" y="267"/>
                </a:lnTo>
                <a:lnTo>
                  <a:pt x="317" y="169"/>
                </a:lnTo>
                <a:lnTo>
                  <a:pt x="355" y="117"/>
                </a:lnTo>
                <a:lnTo>
                  <a:pt x="342" y="104"/>
                </a:lnTo>
                <a:lnTo>
                  <a:pt x="328" y="0"/>
                </a:lnTo>
                <a:lnTo>
                  <a:pt x="0" y="4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2" name="Freeform 35"/>
          <p:cNvSpPr>
            <a:spLocks/>
          </p:cNvSpPr>
          <p:nvPr/>
        </p:nvSpPr>
        <p:spPr bwMode="auto">
          <a:xfrm>
            <a:off x="5995988" y="2772834"/>
            <a:ext cx="534987" cy="744803"/>
          </a:xfrm>
          <a:custGeom>
            <a:avLst/>
            <a:gdLst>
              <a:gd name="T0" fmla="*/ 2147483647 w 337"/>
              <a:gd name="T1" fmla="*/ 2147483647 h 563"/>
              <a:gd name="T2" fmla="*/ 2147483647 w 337"/>
              <a:gd name="T3" fmla="*/ 2147483647 h 563"/>
              <a:gd name="T4" fmla="*/ 2147483647 w 337"/>
              <a:gd name="T5" fmla="*/ 2147483647 h 563"/>
              <a:gd name="T6" fmla="*/ 2147483647 w 337"/>
              <a:gd name="T7" fmla="*/ 2147483647 h 563"/>
              <a:gd name="T8" fmla="*/ 2147483647 w 337"/>
              <a:gd name="T9" fmla="*/ 2147483647 h 563"/>
              <a:gd name="T10" fmla="*/ 2147483647 w 337"/>
              <a:gd name="T11" fmla="*/ 2147483647 h 563"/>
              <a:gd name="T12" fmla="*/ 2147483647 w 337"/>
              <a:gd name="T13" fmla="*/ 2147483647 h 563"/>
              <a:gd name="T14" fmla="*/ 2147483647 w 337"/>
              <a:gd name="T15" fmla="*/ 2147483647 h 563"/>
              <a:gd name="T16" fmla="*/ 2147483647 w 337"/>
              <a:gd name="T17" fmla="*/ 2147483647 h 563"/>
              <a:gd name="T18" fmla="*/ 2147483647 w 337"/>
              <a:gd name="T19" fmla="*/ 2147483647 h 563"/>
              <a:gd name="T20" fmla="*/ 2147483647 w 337"/>
              <a:gd name="T21" fmla="*/ 2147483647 h 563"/>
              <a:gd name="T22" fmla="*/ 2147483647 w 337"/>
              <a:gd name="T23" fmla="*/ 2147483647 h 563"/>
              <a:gd name="T24" fmla="*/ 2147483647 w 337"/>
              <a:gd name="T25" fmla="*/ 0 h 563"/>
              <a:gd name="T26" fmla="*/ 2147483647 w 337"/>
              <a:gd name="T27" fmla="*/ 2147483647 h 563"/>
              <a:gd name="T28" fmla="*/ 2147483647 w 337"/>
              <a:gd name="T29" fmla="*/ 2147483647 h 563"/>
              <a:gd name="T30" fmla="*/ 2147483647 w 337"/>
              <a:gd name="T31" fmla="*/ 2147483647 h 563"/>
              <a:gd name="T32" fmla="*/ 2147483647 w 337"/>
              <a:gd name="T33" fmla="*/ 2147483647 h 563"/>
              <a:gd name="T34" fmla="*/ 2147483647 w 337"/>
              <a:gd name="T35" fmla="*/ 2147483647 h 563"/>
              <a:gd name="T36" fmla="*/ 2147483647 w 337"/>
              <a:gd name="T37" fmla="*/ 2147483647 h 563"/>
              <a:gd name="T38" fmla="*/ 2147483647 w 337"/>
              <a:gd name="T39" fmla="*/ 2147483647 h 563"/>
              <a:gd name="T40" fmla="*/ 2147483647 w 337"/>
              <a:gd name="T41" fmla="*/ 2147483647 h 563"/>
              <a:gd name="T42" fmla="*/ 0 w 337"/>
              <a:gd name="T43" fmla="*/ 2147483647 h 563"/>
              <a:gd name="T44" fmla="*/ 2147483647 w 337"/>
              <a:gd name="T45" fmla="*/ 2147483647 h 56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37"/>
              <a:gd name="T70" fmla="*/ 0 h 563"/>
              <a:gd name="T71" fmla="*/ 337 w 337"/>
              <a:gd name="T72" fmla="*/ 563 h 56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37" h="563">
                <a:moveTo>
                  <a:pt x="11" y="563"/>
                </a:moveTo>
                <a:lnTo>
                  <a:pt x="21" y="547"/>
                </a:lnTo>
                <a:lnTo>
                  <a:pt x="85" y="544"/>
                </a:lnTo>
                <a:lnTo>
                  <a:pt x="138" y="527"/>
                </a:lnTo>
                <a:lnTo>
                  <a:pt x="189" y="494"/>
                </a:lnTo>
                <a:lnTo>
                  <a:pt x="233" y="492"/>
                </a:lnTo>
                <a:lnTo>
                  <a:pt x="284" y="411"/>
                </a:lnTo>
                <a:lnTo>
                  <a:pt x="299" y="417"/>
                </a:lnTo>
                <a:lnTo>
                  <a:pt x="337" y="388"/>
                </a:lnTo>
                <a:lnTo>
                  <a:pt x="328" y="367"/>
                </a:lnTo>
                <a:lnTo>
                  <a:pt x="332" y="354"/>
                </a:lnTo>
                <a:lnTo>
                  <a:pt x="294" y="7"/>
                </a:lnTo>
                <a:lnTo>
                  <a:pt x="290" y="0"/>
                </a:lnTo>
                <a:lnTo>
                  <a:pt x="89" y="22"/>
                </a:lnTo>
                <a:lnTo>
                  <a:pt x="51" y="41"/>
                </a:lnTo>
                <a:lnTo>
                  <a:pt x="17" y="30"/>
                </a:lnTo>
                <a:lnTo>
                  <a:pt x="42" y="316"/>
                </a:lnTo>
                <a:lnTo>
                  <a:pt x="36" y="377"/>
                </a:lnTo>
                <a:lnTo>
                  <a:pt x="49" y="411"/>
                </a:lnTo>
                <a:lnTo>
                  <a:pt x="34" y="475"/>
                </a:lnTo>
                <a:lnTo>
                  <a:pt x="11" y="504"/>
                </a:lnTo>
                <a:lnTo>
                  <a:pt x="0" y="549"/>
                </a:lnTo>
                <a:lnTo>
                  <a:pt x="11" y="56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3" name="Freeform 36"/>
          <p:cNvSpPr>
            <a:spLocks/>
          </p:cNvSpPr>
          <p:nvPr/>
        </p:nvSpPr>
        <p:spPr bwMode="auto">
          <a:xfrm>
            <a:off x="5794380" y="3241148"/>
            <a:ext cx="1254125" cy="521229"/>
          </a:xfrm>
          <a:custGeom>
            <a:avLst/>
            <a:gdLst>
              <a:gd name="T0" fmla="*/ 2147483647 w 790"/>
              <a:gd name="T1" fmla="*/ 2147483647 h 394"/>
              <a:gd name="T2" fmla="*/ 2147483647 w 790"/>
              <a:gd name="T3" fmla="*/ 2147483647 h 394"/>
              <a:gd name="T4" fmla="*/ 2147483647 w 790"/>
              <a:gd name="T5" fmla="*/ 2147483647 h 394"/>
              <a:gd name="T6" fmla="*/ 2147483647 w 790"/>
              <a:gd name="T7" fmla="*/ 2147483647 h 394"/>
              <a:gd name="T8" fmla="*/ 2147483647 w 790"/>
              <a:gd name="T9" fmla="*/ 2147483647 h 394"/>
              <a:gd name="T10" fmla="*/ 2147483647 w 790"/>
              <a:gd name="T11" fmla="*/ 2147483647 h 394"/>
              <a:gd name="T12" fmla="*/ 2147483647 w 790"/>
              <a:gd name="T13" fmla="*/ 2147483647 h 394"/>
              <a:gd name="T14" fmla="*/ 2147483647 w 790"/>
              <a:gd name="T15" fmla="*/ 2147483647 h 394"/>
              <a:gd name="T16" fmla="*/ 2147483647 w 790"/>
              <a:gd name="T17" fmla="*/ 2147483647 h 394"/>
              <a:gd name="T18" fmla="*/ 2147483647 w 790"/>
              <a:gd name="T19" fmla="*/ 2147483647 h 394"/>
              <a:gd name="T20" fmla="*/ 2147483647 w 790"/>
              <a:gd name="T21" fmla="*/ 2147483647 h 394"/>
              <a:gd name="T22" fmla="*/ 2147483647 w 790"/>
              <a:gd name="T23" fmla="*/ 2147483647 h 394"/>
              <a:gd name="T24" fmla="*/ 2147483647 w 790"/>
              <a:gd name="T25" fmla="*/ 2147483647 h 394"/>
              <a:gd name="T26" fmla="*/ 2147483647 w 790"/>
              <a:gd name="T27" fmla="*/ 2147483647 h 394"/>
              <a:gd name="T28" fmla="*/ 2147483647 w 790"/>
              <a:gd name="T29" fmla="*/ 2147483647 h 394"/>
              <a:gd name="T30" fmla="*/ 2147483647 w 790"/>
              <a:gd name="T31" fmla="*/ 2147483647 h 394"/>
              <a:gd name="T32" fmla="*/ 2147483647 w 790"/>
              <a:gd name="T33" fmla="*/ 2147483647 h 394"/>
              <a:gd name="T34" fmla="*/ 2147483647 w 790"/>
              <a:gd name="T35" fmla="*/ 2147483647 h 394"/>
              <a:gd name="T36" fmla="*/ 2147483647 w 790"/>
              <a:gd name="T37" fmla="*/ 2147483647 h 394"/>
              <a:gd name="T38" fmla="*/ 2147483647 w 790"/>
              <a:gd name="T39" fmla="*/ 0 h 394"/>
              <a:gd name="T40" fmla="*/ 2147483647 w 790"/>
              <a:gd name="T41" fmla="*/ 0 h 394"/>
              <a:gd name="T42" fmla="*/ 2147483647 w 790"/>
              <a:gd name="T43" fmla="*/ 2147483647 h 394"/>
              <a:gd name="T44" fmla="*/ 2147483647 w 790"/>
              <a:gd name="T45" fmla="*/ 2147483647 h 394"/>
              <a:gd name="T46" fmla="*/ 2147483647 w 790"/>
              <a:gd name="T47" fmla="*/ 2147483647 h 394"/>
              <a:gd name="T48" fmla="*/ 2147483647 w 790"/>
              <a:gd name="T49" fmla="*/ 2147483647 h 394"/>
              <a:gd name="T50" fmla="*/ 2147483647 w 790"/>
              <a:gd name="T51" fmla="*/ 2147483647 h 394"/>
              <a:gd name="T52" fmla="*/ 2147483647 w 790"/>
              <a:gd name="T53" fmla="*/ 2147483647 h 394"/>
              <a:gd name="T54" fmla="*/ 2147483647 w 790"/>
              <a:gd name="T55" fmla="*/ 2147483647 h 394"/>
              <a:gd name="T56" fmla="*/ 2147483647 w 790"/>
              <a:gd name="T57" fmla="*/ 2147483647 h 394"/>
              <a:gd name="T58" fmla="*/ 2147483647 w 790"/>
              <a:gd name="T59" fmla="*/ 2147483647 h 394"/>
              <a:gd name="T60" fmla="*/ 2147483647 w 790"/>
              <a:gd name="T61" fmla="*/ 2147483647 h 394"/>
              <a:gd name="T62" fmla="*/ 2147483647 w 790"/>
              <a:gd name="T63" fmla="*/ 2147483647 h 394"/>
              <a:gd name="T64" fmla="*/ 2147483647 w 790"/>
              <a:gd name="T65" fmla="*/ 2147483647 h 394"/>
              <a:gd name="T66" fmla="*/ 2147483647 w 790"/>
              <a:gd name="T67" fmla="*/ 2147483647 h 394"/>
              <a:gd name="T68" fmla="*/ 2147483647 w 790"/>
              <a:gd name="T69" fmla="*/ 2147483647 h 394"/>
              <a:gd name="T70" fmla="*/ 0 w 790"/>
              <a:gd name="T71" fmla="*/ 2147483647 h 394"/>
              <a:gd name="T72" fmla="*/ 2147483647 w 790"/>
              <a:gd name="T73" fmla="*/ 2147483647 h 39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90"/>
              <a:gd name="T112" fmla="*/ 0 h 394"/>
              <a:gd name="T113" fmla="*/ 790 w 790"/>
              <a:gd name="T114" fmla="*/ 394 h 39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90" h="394">
                <a:moveTo>
                  <a:pt x="5" y="374"/>
                </a:moveTo>
                <a:lnTo>
                  <a:pt x="24" y="372"/>
                </a:lnTo>
                <a:lnTo>
                  <a:pt x="30" y="330"/>
                </a:lnTo>
                <a:lnTo>
                  <a:pt x="19" y="328"/>
                </a:lnTo>
                <a:lnTo>
                  <a:pt x="43" y="294"/>
                </a:lnTo>
                <a:lnTo>
                  <a:pt x="93" y="309"/>
                </a:lnTo>
                <a:lnTo>
                  <a:pt x="100" y="262"/>
                </a:lnTo>
                <a:lnTo>
                  <a:pt x="134" y="248"/>
                </a:lnTo>
                <a:lnTo>
                  <a:pt x="129" y="237"/>
                </a:lnTo>
                <a:lnTo>
                  <a:pt x="148" y="193"/>
                </a:lnTo>
                <a:lnTo>
                  <a:pt x="212" y="190"/>
                </a:lnTo>
                <a:lnTo>
                  <a:pt x="265" y="173"/>
                </a:lnTo>
                <a:lnTo>
                  <a:pt x="299" y="150"/>
                </a:lnTo>
                <a:lnTo>
                  <a:pt x="316" y="140"/>
                </a:lnTo>
                <a:lnTo>
                  <a:pt x="360" y="138"/>
                </a:lnTo>
                <a:lnTo>
                  <a:pt x="411" y="57"/>
                </a:lnTo>
                <a:lnTo>
                  <a:pt x="426" y="63"/>
                </a:lnTo>
                <a:lnTo>
                  <a:pt x="464" y="34"/>
                </a:lnTo>
                <a:lnTo>
                  <a:pt x="455" y="13"/>
                </a:lnTo>
                <a:lnTo>
                  <a:pt x="459" y="0"/>
                </a:lnTo>
                <a:lnTo>
                  <a:pt x="493" y="0"/>
                </a:lnTo>
                <a:lnTo>
                  <a:pt x="515" y="8"/>
                </a:lnTo>
                <a:lnTo>
                  <a:pt x="584" y="47"/>
                </a:lnTo>
                <a:lnTo>
                  <a:pt x="633" y="46"/>
                </a:lnTo>
                <a:lnTo>
                  <a:pt x="656" y="30"/>
                </a:lnTo>
                <a:lnTo>
                  <a:pt x="709" y="65"/>
                </a:lnTo>
                <a:lnTo>
                  <a:pt x="728" y="129"/>
                </a:lnTo>
                <a:lnTo>
                  <a:pt x="790" y="174"/>
                </a:lnTo>
                <a:lnTo>
                  <a:pt x="760" y="209"/>
                </a:lnTo>
                <a:lnTo>
                  <a:pt x="705" y="262"/>
                </a:lnTo>
                <a:lnTo>
                  <a:pt x="705" y="273"/>
                </a:lnTo>
                <a:lnTo>
                  <a:pt x="627" y="322"/>
                </a:lnTo>
                <a:lnTo>
                  <a:pt x="191" y="362"/>
                </a:lnTo>
                <a:lnTo>
                  <a:pt x="144" y="360"/>
                </a:lnTo>
                <a:lnTo>
                  <a:pt x="146" y="383"/>
                </a:lnTo>
                <a:lnTo>
                  <a:pt x="0" y="394"/>
                </a:lnTo>
                <a:lnTo>
                  <a:pt x="5" y="374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4" name="Freeform 37"/>
          <p:cNvSpPr>
            <a:spLocks/>
          </p:cNvSpPr>
          <p:nvPr/>
        </p:nvSpPr>
        <p:spPr bwMode="auto">
          <a:xfrm>
            <a:off x="5657850" y="3630085"/>
            <a:ext cx="1474788" cy="406136"/>
          </a:xfrm>
          <a:custGeom>
            <a:avLst/>
            <a:gdLst>
              <a:gd name="T0" fmla="*/ 2147483647 w 929"/>
              <a:gd name="T1" fmla="*/ 2147483647 h 307"/>
              <a:gd name="T2" fmla="*/ 2147483647 w 929"/>
              <a:gd name="T3" fmla="*/ 2147483647 h 307"/>
              <a:gd name="T4" fmla="*/ 2147483647 w 929"/>
              <a:gd name="T5" fmla="*/ 2147483647 h 307"/>
              <a:gd name="T6" fmla="*/ 2147483647 w 929"/>
              <a:gd name="T7" fmla="*/ 2147483647 h 307"/>
              <a:gd name="T8" fmla="*/ 2147483647 w 929"/>
              <a:gd name="T9" fmla="*/ 2147483647 h 307"/>
              <a:gd name="T10" fmla="*/ 2147483647 w 929"/>
              <a:gd name="T11" fmla="*/ 2147483647 h 307"/>
              <a:gd name="T12" fmla="*/ 2147483647 w 929"/>
              <a:gd name="T13" fmla="*/ 2147483647 h 307"/>
              <a:gd name="T14" fmla="*/ 2147483647 w 929"/>
              <a:gd name="T15" fmla="*/ 2147483647 h 307"/>
              <a:gd name="T16" fmla="*/ 2147483647 w 929"/>
              <a:gd name="T17" fmla="*/ 2147483647 h 307"/>
              <a:gd name="T18" fmla="*/ 2147483647 w 929"/>
              <a:gd name="T19" fmla="*/ 2147483647 h 307"/>
              <a:gd name="T20" fmla="*/ 2147483647 w 929"/>
              <a:gd name="T21" fmla="*/ 2147483647 h 307"/>
              <a:gd name="T22" fmla="*/ 2147483647 w 929"/>
              <a:gd name="T23" fmla="*/ 2147483647 h 307"/>
              <a:gd name="T24" fmla="*/ 2147483647 w 929"/>
              <a:gd name="T25" fmla="*/ 0 h 307"/>
              <a:gd name="T26" fmla="*/ 2147483647 w 929"/>
              <a:gd name="T27" fmla="*/ 2147483647 h 307"/>
              <a:gd name="T28" fmla="*/ 2147483647 w 929"/>
              <a:gd name="T29" fmla="*/ 2147483647 h 307"/>
              <a:gd name="T30" fmla="*/ 2147483647 w 929"/>
              <a:gd name="T31" fmla="*/ 2147483647 h 307"/>
              <a:gd name="T32" fmla="*/ 2147483647 w 929"/>
              <a:gd name="T33" fmla="*/ 2147483647 h 307"/>
              <a:gd name="T34" fmla="*/ 2147483647 w 929"/>
              <a:gd name="T35" fmla="*/ 2147483647 h 307"/>
              <a:gd name="T36" fmla="*/ 2147483647 w 929"/>
              <a:gd name="T37" fmla="*/ 2147483647 h 307"/>
              <a:gd name="T38" fmla="*/ 2147483647 w 929"/>
              <a:gd name="T39" fmla="*/ 2147483647 h 307"/>
              <a:gd name="T40" fmla="*/ 2147483647 w 929"/>
              <a:gd name="T41" fmla="*/ 2147483647 h 307"/>
              <a:gd name="T42" fmla="*/ 2147483647 w 929"/>
              <a:gd name="T43" fmla="*/ 2147483647 h 307"/>
              <a:gd name="T44" fmla="*/ 0 w 929"/>
              <a:gd name="T45" fmla="*/ 2147483647 h 307"/>
              <a:gd name="T46" fmla="*/ 2147483647 w 929"/>
              <a:gd name="T47" fmla="*/ 2147483647 h 30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29"/>
              <a:gd name="T73" fmla="*/ 0 h 307"/>
              <a:gd name="T74" fmla="*/ 929 w 929"/>
              <a:gd name="T75" fmla="*/ 307 h 30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29" h="307">
                <a:moveTo>
                  <a:pt x="18" y="252"/>
                </a:moveTo>
                <a:lnTo>
                  <a:pt x="12" y="248"/>
                </a:lnTo>
                <a:lnTo>
                  <a:pt x="38" y="227"/>
                </a:lnTo>
                <a:lnTo>
                  <a:pt x="63" y="180"/>
                </a:lnTo>
                <a:lnTo>
                  <a:pt x="55" y="169"/>
                </a:lnTo>
                <a:lnTo>
                  <a:pt x="69" y="146"/>
                </a:lnTo>
                <a:lnTo>
                  <a:pt x="69" y="119"/>
                </a:lnTo>
                <a:lnTo>
                  <a:pt x="86" y="100"/>
                </a:lnTo>
                <a:lnTo>
                  <a:pt x="232" y="89"/>
                </a:lnTo>
                <a:lnTo>
                  <a:pt x="230" y="66"/>
                </a:lnTo>
                <a:lnTo>
                  <a:pt x="277" y="68"/>
                </a:lnTo>
                <a:lnTo>
                  <a:pt x="713" y="28"/>
                </a:lnTo>
                <a:lnTo>
                  <a:pt x="929" y="0"/>
                </a:lnTo>
                <a:lnTo>
                  <a:pt x="892" y="74"/>
                </a:lnTo>
                <a:lnTo>
                  <a:pt x="831" y="87"/>
                </a:lnTo>
                <a:lnTo>
                  <a:pt x="804" y="123"/>
                </a:lnTo>
                <a:lnTo>
                  <a:pt x="698" y="186"/>
                </a:lnTo>
                <a:lnTo>
                  <a:pt x="692" y="208"/>
                </a:lnTo>
                <a:lnTo>
                  <a:pt x="666" y="222"/>
                </a:lnTo>
                <a:lnTo>
                  <a:pt x="666" y="252"/>
                </a:lnTo>
                <a:lnTo>
                  <a:pt x="522" y="267"/>
                </a:lnTo>
                <a:lnTo>
                  <a:pt x="234" y="294"/>
                </a:lnTo>
                <a:lnTo>
                  <a:pt x="0" y="307"/>
                </a:lnTo>
                <a:lnTo>
                  <a:pt x="18" y="252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5" name="Freeform 38"/>
          <p:cNvSpPr>
            <a:spLocks/>
          </p:cNvSpPr>
          <p:nvPr/>
        </p:nvSpPr>
        <p:spPr bwMode="auto">
          <a:xfrm>
            <a:off x="5456238" y="3937000"/>
            <a:ext cx="614362" cy="862542"/>
          </a:xfrm>
          <a:custGeom>
            <a:avLst/>
            <a:gdLst>
              <a:gd name="T0" fmla="*/ 2147483647 w 387"/>
              <a:gd name="T1" fmla="*/ 2147483647 h 652"/>
              <a:gd name="T2" fmla="*/ 2147483647 w 387"/>
              <a:gd name="T3" fmla="*/ 2147483647 h 652"/>
              <a:gd name="T4" fmla="*/ 2147483647 w 387"/>
              <a:gd name="T5" fmla="*/ 2147483647 h 652"/>
              <a:gd name="T6" fmla="*/ 2147483647 w 387"/>
              <a:gd name="T7" fmla="*/ 2147483647 h 652"/>
              <a:gd name="T8" fmla="*/ 2147483647 w 387"/>
              <a:gd name="T9" fmla="*/ 2147483647 h 652"/>
              <a:gd name="T10" fmla="*/ 2147483647 w 387"/>
              <a:gd name="T11" fmla="*/ 2147483647 h 652"/>
              <a:gd name="T12" fmla="*/ 2147483647 w 387"/>
              <a:gd name="T13" fmla="*/ 2147483647 h 652"/>
              <a:gd name="T14" fmla="*/ 2147483647 w 387"/>
              <a:gd name="T15" fmla="*/ 2147483647 h 652"/>
              <a:gd name="T16" fmla="*/ 2147483647 w 387"/>
              <a:gd name="T17" fmla="*/ 2147483647 h 652"/>
              <a:gd name="T18" fmla="*/ 2147483647 w 387"/>
              <a:gd name="T19" fmla="*/ 0 h 652"/>
              <a:gd name="T20" fmla="*/ 2147483647 w 387"/>
              <a:gd name="T21" fmla="*/ 2147483647 h 652"/>
              <a:gd name="T22" fmla="*/ 2147483647 w 387"/>
              <a:gd name="T23" fmla="*/ 2147483647 h 652"/>
              <a:gd name="T24" fmla="*/ 2147483647 w 387"/>
              <a:gd name="T25" fmla="*/ 2147483647 h 652"/>
              <a:gd name="T26" fmla="*/ 2147483647 w 387"/>
              <a:gd name="T27" fmla="*/ 2147483647 h 652"/>
              <a:gd name="T28" fmla="*/ 2147483647 w 387"/>
              <a:gd name="T29" fmla="*/ 2147483647 h 652"/>
              <a:gd name="T30" fmla="*/ 2147483647 w 387"/>
              <a:gd name="T31" fmla="*/ 2147483647 h 652"/>
              <a:gd name="T32" fmla="*/ 2147483647 w 387"/>
              <a:gd name="T33" fmla="*/ 2147483647 h 652"/>
              <a:gd name="T34" fmla="*/ 2147483647 w 387"/>
              <a:gd name="T35" fmla="*/ 2147483647 h 652"/>
              <a:gd name="T36" fmla="*/ 0 w 387"/>
              <a:gd name="T37" fmla="*/ 2147483647 h 652"/>
              <a:gd name="T38" fmla="*/ 2147483647 w 387"/>
              <a:gd name="T39" fmla="*/ 2147483647 h 6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7"/>
              <a:gd name="T61" fmla="*/ 0 h 652"/>
              <a:gd name="T62" fmla="*/ 387 w 387"/>
              <a:gd name="T63" fmla="*/ 652 h 6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87" h="652">
                <a:moveTo>
                  <a:pt x="27" y="455"/>
                </a:moveTo>
                <a:lnTo>
                  <a:pt x="65" y="403"/>
                </a:lnTo>
                <a:lnTo>
                  <a:pt x="52" y="390"/>
                </a:lnTo>
                <a:lnTo>
                  <a:pt x="38" y="286"/>
                </a:lnTo>
                <a:lnTo>
                  <a:pt x="31" y="214"/>
                </a:lnTo>
                <a:lnTo>
                  <a:pt x="59" y="134"/>
                </a:lnTo>
                <a:lnTo>
                  <a:pt x="101" y="77"/>
                </a:lnTo>
                <a:lnTo>
                  <a:pt x="97" y="62"/>
                </a:lnTo>
                <a:lnTo>
                  <a:pt x="127" y="13"/>
                </a:lnTo>
                <a:lnTo>
                  <a:pt x="361" y="0"/>
                </a:lnTo>
                <a:lnTo>
                  <a:pt x="372" y="11"/>
                </a:lnTo>
                <a:lnTo>
                  <a:pt x="361" y="417"/>
                </a:lnTo>
                <a:lnTo>
                  <a:pt x="387" y="612"/>
                </a:lnTo>
                <a:lnTo>
                  <a:pt x="378" y="621"/>
                </a:lnTo>
                <a:lnTo>
                  <a:pt x="327" y="610"/>
                </a:lnTo>
                <a:lnTo>
                  <a:pt x="253" y="652"/>
                </a:lnTo>
                <a:lnTo>
                  <a:pt x="215" y="589"/>
                </a:lnTo>
                <a:lnTo>
                  <a:pt x="220" y="544"/>
                </a:lnTo>
                <a:lnTo>
                  <a:pt x="0" y="553"/>
                </a:lnTo>
                <a:lnTo>
                  <a:pt x="27" y="455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6" name="Freeform 39"/>
          <p:cNvSpPr>
            <a:spLocks/>
          </p:cNvSpPr>
          <p:nvPr/>
        </p:nvSpPr>
        <p:spPr bwMode="auto">
          <a:xfrm>
            <a:off x="6029330" y="3937002"/>
            <a:ext cx="658813" cy="873125"/>
          </a:xfrm>
          <a:custGeom>
            <a:avLst/>
            <a:gdLst>
              <a:gd name="T0" fmla="*/ 2147483647 w 415"/>
              <a:gd name="T1" fmla="*/ 2147483647 h 660"/>
              <a:gd name="T2" fmla="*/ 0 w 415"/>
              <a:gd name="T3" fmla="*/ 2147483647 h 660"/>
              <a:gd name="T4" fmla="*/ 2147483647 w 415"/>
              <a:gd name="T5" fmla="*/ 2147483647 h 660"/>
              <a:gd name="T6" fmla="*/ 2147483647 w 415"/>
              <a:gd name="T7" fmla="*/ 2147483647 h 660"/>
              <a:gd name="T8" fmla="*/ 2147483647 w 415"/>
              <a:gd name="T9" fmla="*/ 2147483647 h 660"/>
              <a:gd name="T10" fmla="*/ 2147483647 w 415"/>
              <a:gd name="T11" fmla="*/ 2147483647 h 660"/>
              <a:gd name="T12" fmla="*/ 2147483647 w 415"/>
              <a:gd name="T13" fmla="*/ 2147483647 h 660"/>
              <a:gd name="T14" fmla="*/ 2147483647 w 415"/>
              <a:gd name="T15" fmla="*/ 2147483647 h 660"/>
              <a:gd name="T16" fmla="*/ 2147483647 w 415"/>
              <a:gd name="T17" fmla="*/ 2147483647 h 660"/>
              <a:gd name="T18" fmla="*/ 2147483647 w 415"/>
              <a:gd name="T19" fmla="*/ 2147483647 h 660"/>
              <a:gd name="T20" fmla="*/ 2147483647 w 415"/>
              <a:gd name="T21" fmla="*/ 2147483647 h 660"/>
              <a:gd name="T22" fmla="*/ 2147483647 w 415"/>
              <a:gd name="T23" fmla="*/ 2147483647 h 660"/>
              <a:gd name="T24" fmla="*/ 2147483647 w 415"/>
              <a:gd name="T25" fmla="*/ 2147483647 h 660"/>
              <a:gd name="T26" fmla="*/ 2147483647 w 415"/>
              <a:gd name="T27" fmla="*/ 2147483647 h 660"/>
              <a:gd name="T28" fmla="*/ 2147483647 w 415"/>
              <a:gd name="T29" fmla="*/ 2147483647 h 660"/>
              <a:gd name="T30" fmla="*/ 2147483647 w 415"/>
              <a:gd name="T31" fmla="*/ 2147483647 h 660"/>
              <a:gd name="T32" fmla="*/ 2147483647 w 415"/>
              <a:gd name="T33" fmla="*/ 2147483647 h 660"/>
              <a:gd name="T34" fmla="*/ 2147483647 w 415"/>
              <a:gd name="T35" fmla="*/ 0 h 660"/>
              <a:gd name="T36" fmla="*/ 0 w 415"/>
              <a:gd name="T37" fmla="*/ 2147483647 h 660"/>
              <a:gd name="T38" fmla="*/ 2147483647 w 415"/>
              <a:gd name="T39" fmla="*/ 2147483647 h 6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5"/>
              <a:gd name="T61" fmla="*/ 0 h 660"/>
              <a:gd name="T62" fmla="*/ 415 w 415"/>
              <a:gd name="T63" fmla="*/ 660 h 6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5" h="660">
                <a:moveTo>
                  <a:pt x="11" y="38"/>
                </a:moveTo>
                <a:lnTo>
                  <a:pt x="0" y="444"/>
                </a:lnTo>
                <a:lnTo>
                  <a:pt x="26" y="639"/>
                </a:lnTo>
                <a:lnTo>
                  <a:pt x="55" y="647"/>
                </a:lnTo>
                <a:lnTo>
                  <a:pt x="79" y="631"/>
                </a:lnTo>
                <a:lnTo>
                  <a:pt x="96" y="647"/>
                </a:lnTo>
                <a:lnTo>
                  <a:pt x="72" y="660"/>
                </a:lnTo>
                <a:lnTo>
                  <a:pt x="130" y="645"/>
                </a:lnTo>
                <a:lnTo>
                  <a:pt x="142" y="626"/>
                </a:lnTo>
                <a:lnTo>
                  <a:pt x="134" y="616"/>
                </a:lnTo>
                <a:lnTo>
                  <a:pt x="138" y="599"/>
                </a:lnTo>
                <a:lnTo>
                  <a:pt x="110" y="574"/>
                </a:lnTo>
                <a:lnTo>
                  <a:pt x="112" y="552"/>
                </a:lnTo>
                <a:lnTo>
                  <a:pt x="415" y="525"/>
                </a:lnTo>
                <a:lnTo>
                  <a:pt x="388" y="423"/>
                </a:lnTo>
                <a:lnTo>
                  <a:pt x="405" y="360"/>
                </a:lnTo>
                <a:lnTo>
                  <a:pt x="366" y="279"/>
                </a:lnTo>
                <a:lnTo>
                  <a:pt x="288" y="0"/>
                </a:lnTo>
                <a:lnTo>
                  <a:pt x="0" y="27"/>
                </a:lnTo>
                <a:lnTo>
                  <a:pt x="11" y="38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7" name="Freeform 40"/>
          <p:cNvSpPr>
            <a:spLocks/>
          </p:cNvSpPr>
          <p:nvPr/>
        </p:nvSpPr>
        <p:spPr bwMode="auto">
          <a:xfrm>
            <a:off x="6400805" y="3940971"/>
            <a:ext cx="930275" cy="792427"/>
          </a:xfrm>
          <a:custGeom>
            <a:avLst/>
            <a:gdLst>
              <a:gd name="T0" fmla="*/ 2147483647 w 586"/>
              <a:gd name="T1" fmla="*/ 2147483647 h 599"/>
              <a:gd name="T2" fmla="*/ 2147483647 w 586"/>
              <a:gd name="T3" fmla="*/ 2147483647 h 599"/>
              <a:gd name="T4" fmla="*/ 2147483647 w 586"/>
              <a:gd name="T5" fmla="*/ 2147483647 h 599"/>
              <a:gd name="T6" fmla="*/ 2147483647 w 586"/>
              <a:gd name="T7" fmla="*/ 2147483647 h 599"/>
              <a:gd name="T8" fmla="*/ 2147483647 w 586"/>
              <a:gd name="T9" fmla="*/ 2147483647 h 599"/>
              <a:gd name="T10" fmla="*/ 2147483647 w 586"/>
              <a:gd name="T11" fmla="*/ 2147483647 h 599"/>
              <a:gd name="T12" fmla="*/ 2147483647 w 586"/>
              <a:gd name="T13" fmla="*/ 2147483647 h 599"/>
              <a:gd name="T14" fmla="*/ 2147483647 w 586"/>
              <a:gd name="T15" fmla="*/ 2147483647 h 599"/>
              <a:gd name="T16" fmla="*/ 2147483647 w 586"/>
              <a:gd name="T17" fmla="*/ 2147483647 h 599"/>
              <a:gd name="T18" fmla="*/ 2147483647 w 586"/>
              <a:gd name="T19" fmla="*/ 2147483647 h 599"/>
              <a:gd name="T20" fmla="*/ 2147483647 w 586"/>
              <a:gd name="T21" fmla="*/ 2147483647 h 599"/>
              <a:gd name="T22" fmla="*/ 2147483647 w 586"/>
              <a:gd name="T23" fmla="*/ 2147483647 h 599"/>
              <a:gd name="T24" fmla="*/ 2147483647 w 586"/>
              <a:gd name="T25" fmla="*/ 2147483647 h 599"/>
              <a:gd name="T26" fmla="*/ 2147483647 w 586"/>
              <a:gd name="T27" fmla="*/ 2147483647 h 599"/>
              <a:gd name="T28" fmla="*/ 2147483647 w 586"/>
              <a:gd name="T29" fmla="*/ 2147483647 h 599"/>
              <a:gd name="T30" fmla="*/ 2147483647 w 586"/>
              <a:gd name="T31" fmla="*/ 2147483647 h 599"/>
              <a:gd name="T32" fmla="*/ 2147483647 w 586"/>
              <a:gd name="T33" fmla="*/ 2147483647 h 599"/>
              <a:gd name="T34" fmla="*/ 2147483647 w 586"/>
              <a:gd name="T35" fmla="*/ 2147483647 h 599"/>
              <a:gd name="T36" fmla="*/ 2147483647 w 586"/>
              <a:gd name="T37" fmla="*/ 2147483647 h 599"/>
              <a:gd name="T38" fmla="*/ 2147483647 w 586"/>
              <a:gd name="T39" fmla="*/ 0 h 599"/>
              <a:gd name="T40" fmla="*/ 2147483647 w 586"/>
              <a:gd name="T41" fmla="*/ 2147483647 h 599"/>
              <a:gd name="T42" fmla="*/ 0 w 586"/>
              <a:gd name="T43" fmla="*/ 2147483647 h 599"/>
              <a:gd name="T44" fmla="*/ 2147483647 w 586"/>
              <a:gd name="T45" fmla="*/ 2147483647 h 59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6"/>
              <a:gd name="T70" fmla="*/ 0 h 599"/>
              <a:gd name="T71" fmla="*/ 586 w 586"/>
              <a:gd name="T72" fmla="*/ 599 h 59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6" h="599">
                <a:moveTo>
                  <a:pt x="78" y="311"/>
                </a:moveTo>
                <a:lnTo>
                  <a:pt x="117" y="392"/>
                </a:lnTo>
                <a:lnTo>
                  <a:pt x="100" y="455"/>
                </a:lnTo>
                <a:lnTo>
                  <a:pt x="127" y="557"/>
                </a:lnTo>
                <a:lnTo>
                  <a:pt x="148" y="593"/>
                </a:lnTo>
                <a:lnTo>
                  <a:pt x="462" y="574"/>
                </a:lnTo>
                <a:lnTo>
                  <a:pt x="466" y="597"/>
                </a:lnTo>
                <a:lnTo>
                  <a:pt x="485" y="599"/>
                </a:lnTo>
                <a:lnTo>
                  <a:pt x="478" y="550"/>
                </a:lnTo>
                <a:lnTo>
                  <a:pt x="491" y="536"/>
                </a:lnTo>
                <a:lnTo>
                  <a:pt x="536" y="544"/>
                </a:lnTo>
                <a:lnTo>
                  <a:pt x="544" y="510"/>
                </a:lnTo>
                <a:lnTo>
                  <a:pt x="538" y="462"/>
                </a:lnTo>
                <a:lnTo>
                  <a:pt x="557" y="449"/>
                </a:lnTo>
                <a:lnTo>
                  <a:pt x="586" y="358"/>
                </a:lnTo>
                <a:lnTo>
                  <a:pt x="565" y="354"/>
                </a:lnTo>
                <a:lnTo>
                  <a:pt x="489" y="237"/>
                </a:lnTo>
                <a:lnTo>
                  <a:pt x="326" y="89"/>
                </a:lnTo>
                <a:lnTo>
                  <a:pt x="254" y="44"/>
                </a:lnTo>
                <a:lnTo>
                  <a:pt x="277" y="0"/>
                </a:lnTo>
                <a:lnTo>
                  <a:pt x="144" y="17"/>
                </a:lnTo>
                <a:lnTo>
                  <a:pt x="0" y="32"/>
                </a:lnTo>
                <a:lnTo>
                  <a:pt x="78" y="311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8" name="Freeform 41"/>
          <p:cNvSpPr>
            <a:spLocks/>
          </p:cNvSpPr>
          <p:nvPr/>
        </p:nvSpPr>
        <p:spPr bwMode="auto">
          <a:xfrm>
            <a:off x="6157918" y="4620949"/>
            <a:ext cx="1570037" cy="963083"/>
          </a:xfrm>
          <a:custGeom>
            <a:avLst/>
            <a:gdLst>
              <a:gd name="T0" fmla="*/ 0 w 989"/>
              <a:gd name="T1" fmla="*/ 2147483647 h 728"/>
              <a:gd name="T2" fmla="*/ 2147483647 w 989"/>
              <a:gd name="T3" fmla="*/ 2147483647 h 728"/>
              <a:gd name="T4" fmla="*/ 2147483647 w 989"/>
              <a:gd name="T5" fmla="*/ 2147483647 h 728"/>
              <a:gd name="T6" fmla="*/ 2147483647 w 989"/>
              <a:gd name="T7" fmla="*/ 2147483647 h 728"/>
              <a:gd name="T8" fmla="*/ 2147483647 w 989"/>
              <a:gd name="T9" fmla="*/ 2147483647 h 728"/>
              <a:gd name="T10" fmla="*/ 2147483647 w 989"/>
              <a:gd name="T11" fmla="*/ 2147483647 h 728"/>
              <a:gd name="T12" fmla="*/ 2147483647 w 989"/>
              <a:gd name="T13" fmla="*/ 2147483647 h 728"/>
              <a:gd name="T14" fmla="*/ 2147483647 w 989"/>
              <a:gd name="T15" fmla="*/ 2147483647 h 728"/>
              <a:gd name="T16" fmla="*/ 2147483647 w 989"/>
              <a:gd name="T17" fmla="*/ 2147483647 h 728"/>
              <a:gd name="T18" fmla="*/ 2147483647 w 989"/>
              <a:gd name="T19" fmla="*/ 2147483647 h 728"/>
              <a:gd name="T20" fmla="*/ 2147483647 w 989"/>
              <a:gd name="T21" fmla="*/ 2147483647 h 728"/>
              <a:gd name="T22" fmla="*/ 2147483647 w 989"/>
              <a:gd name="T23" fmla="*/ 2147483647 h 728"/>
              <a:gd name="T24" fmla="*/ 2147483647 w 989"/>
              <a:gd name="T25" fmla="*/ 2147483647 h 728"/>
              <a:gd name="T26" fmla="*/ 2147483647 w 989"/>
              <a:gd name="T27" fmla="*/ 2147483647 h 728"/>
              <a:gd name="T28" fmla="*/ 2147483647 w 989"/>
              <a:gd name="T29" fmla="*/ 2147483647 h 728"/>
              <a:gd name="T30" fmla="*/ 2147483647 w 989"/>
              <a:gd name="T31" fmla="*/ 2147483647 h 728"/>
              <a:gd name="T32" fmla="*/ 2147483647 w 989"/>
              <a:gd name="T33" fmla="*/ 2147483647 h 728"/>
              <a:gd name="T34" fmla="*/ 2147483647 w 989"/>
              <a:gd name="T35" fmla="*/ 2147483647 h 728"/>
              <a:gd name="T36" fmla="*/ 2147483647 w 989"/>
              <a:gd name="T37" fmla="*/ 2147483647 h 728"/>
              <a:gd name="T38" fmla="*/ 2147483647 w 989"/>
              <a:gd name="T39" fmla="*/ 2147483647 h 728"/>
              <a:gd name="T40" fmla="*/ 2147483647 w 989"/>
              <a:gd name="T41" fmla="*/ 2147483647 h 728"/>
              <a:gd name="T42" fmla="*/ 2147483647 w 989"/>
              <a:gd name="T43" fmla="*/ 2147483647 h 728"/>
              <a:gd name="T44" fmla="*/ 2147483647 w 989"/>
              <a:gd name="T45" fmla="*/ 2147483647 h 728"/>
              <a:gd name="T46" fmla="*/ 2147483647 w 989"/>
              <a:gd name="T47" fmla="*/ 2147483647 h 728"/>
              <a:gd name="T48" fmla="*/ 2147483647 w 989"/>
              <a:gd name="T49" fmla="*/ 2147483647 h 728"/>
              <a:gd name="T50" fmla="*/ 2147483647 w 989"/>
              <a:gd name="T51" fmla="*/ 2147483647 h 728"/>
              <a:gd name="T52" fmla="*/ 2147483647 w 989"/>
              <a:gd name="T53" fmla="*/ 2147483647 h 728"/>
              <a:gd name="T54" fmla="*/ 2147483647 w 989"/>
              <a:gd name="T55" fmla="*/ 2147483647 h 728"/>
              <a:gd name="T56" fmla="*/ 2147483647 w 989"/>
              <a:gd name="T57" fmla="*/ 2147483647 h 728"/>
              <a:gd name="T58" fmla="*/ 2147483647 w 989"/>
              <a:gd name="T59" fmla="*/ 2147483647 h 728"/>
              <a:gd name="T60" fmla="*/ 2147483647 w 989"/>
              <a:gd name="T61" fmla="*/ 2147483647 h 728"/>
              <a:gd name="T62" fmla="*/ 2147483647 w 989"/>
              <a:gd name="T63" fmla="*/ 2147483647 h 728"/>
              <a:gd name="T64" fmla="*/ 2147483647 w 989"/>
              <a:gd name="T65" fmla="*/ 2147483647 h 728"/>
              <a:gd name="T66" fmla="*/ 2147483647 w 989"/>
              <a:gd name="T67" fmla="*/ 2147483647 h 728"/>
              <a:gd name="T68" fmla="*/ 2147483647 w 989"/>
              <a:gd name="T69" fmla="*/ 2147483647 h 728"/>
              <a:gd name="T70" fmla="*/ 2147483647 w 989"/>
              <a:gd name="T71" fmla="*/ 2147483647 h 728"/>
              <a:gd name="T72" fmla="*/ 2147483647 w 989"/>
              <a:gd name="T73" fmla="*/ 2147483647 h 728"/>
              <a:gd name="T74" fmla="*/ 2147483647 w 989"/>
              <a:gd name="T75" fmla="*/ 0 h 728"/>
              <a:gd name="T76" fmla="*/ 2147483647 w 989"/>
              <a:gd name="T77" fmla="*/ 2147483647 h 728"/>
              <a:gd name="T78" fmla="*/ 2147483647 w 989"/>
              <a:gd name="T79" fmla="*/ 2147483647 h 728"/>
              <a:gd name="T80" fmla="*/ 2147483647 w 989"/>
              <a:gd name="T81" fmla="*/ 2147483647 h 728"/>
              <a:gd name="T82" fmla="*/ 2147483647 w 989"/>
              <a:gd name="T83" fmla="*/ 2147483647 h 728"/>
              <a:gd name="T84" fmla="*/ 2147483647 w 989"/>
              <a:gd name="T85" fmla="*/ 2147483647 h 728"/>
              <a:gd name="T86" fmla="*/ 2147483647 w 989"/>
              <a:gd name="T87" fmla="*/ 2147483647 h 728"/>
              <a:gd name="T88" fmla="*/ 2147483647 w 989"/>
              <a:gd name="T89" fmla="*/ 2147483647 h 728"/>
              <a:gd name="T90" fmla="*/ 0 w 989"/>
              <a:gd name="T91" fmla="*/ 2147483647 h 7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89"/>
              <a:gd name="T139" fmla="*/ 0 h 728"/>
              <a:gd name="T140" fmla="*/ 989 w 989"/>
              <a:gd name="T141" fmla="*/ 728 h 7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89" h="728">
                <a:moveTo>
                  <a:pt x="0" y="70"/>
                </a:moveTo>
                <a:lnTo>
                  <a:pt x="28" y="95"/>
                </a:lnTo>
                <a:lnTo>
                  <a:pt x="24" y="112"/>
                </a:lnTo>
                <a:lnTo>
                  <a:pt x="32" y="122"/>
                </a:lnTo>
                <a:lnTo>
                  <a:pt x="20" y="141"/>
                </a:lnTo>
                <a:lnTo>
                  <a:pt x="136" y="101"/>
                </a:lnTo>
                <a:lnTo>
                  <a:pt x="284" y="194"/>
                </a:lnTo>
                <a:lnTo>
                  <a:pt x="405" y="129"/>
                </a:lnTo>
                <a:lnTo>
                  <a:pt x="476" y="144"/>
                </a:lnTo>
                <a:lnTo>
                  <a:pt x="565" y="232"/>
                </a:lnTo>
                <a:lnTo>
                  <a:pt x="595" y="232"/>
                </a:lnTo>
                <a:lnTo>
                  <a:pt x="625" y="292"/>
                </a:lnTo>
                <a:lnTo>
                  <a:pt x="618" y="408"/>
                </a:lnTo>
                <a:lnTo>
                  <a:pt x="639" y="421"/>
                </a:lnTo>
                <a:lnTo>
                  <a:pt x="642" y="400"/>
                </a:lnTo>
                <a:lnTo>
                  <a:pt x="671" y="400"/>
                </a:lnTo>
                <a:lnTo>
                  <a:pt x="642" y="455"/>
                </a:lnTo>
                <a:lnTo>
                  <a:pt x="718" y="531"/>
                </a:lnTo>
                <a:lnTo>
                  <a:pt x="730" y="508"/>
                </a:lnTo>
                <a:lnTo>
                  <a:pt x="735" y="563"/>
                </a:lnTo>
                <a:lnTo>
                  <a:pt x="760" y="575"/>
                </a:lnTo>
                <a:lnTo>
                  <a:pt x="786" y="639"/>
                </a:lnTo>
                <a:lnTo>
                  <a:pt x="811" y="639"/>
                </a:lnTo>
                <a:lnTo>
                  <a:pt x="870" y="700"/>
                </a:lnTo>
                <a:lnTo>
                  <a:pt x="902" y="704"/>
                </a:lnTo>
                <a:lnTo>
                  <a:pt x="902" y="713"/>
                </a:lnTo>
                <a:lnTo>
                  <a:pt x="879" y="728"/>
                </a:lnTo>
                <a:lnTo>
                  <a:pt x="931" y="723"/>
                </a:lnTo>
                <a:lnTo>
                  <a:pt x="963" y="707"/>
                </a:lnTo>
                <a:lnTo>
                  <a:pt x="980" y="624"/>
                </a:lnTo>
                <a:lnTo>
                  <a:pt x="989" y="628"/>
                </a:lnTo>
                <a:lnTo>
                  <a:pt x="980" y="510"/>
                </a:lnTo>
                <a:lnTo>
                  <a:pt x="968" y="476"/>
                </a:lnTo>
                <a:lnTo>
                  <a:pt x="862" y="306"/>
                </a:lnTo>
                <a:lnTo>
                  <a:pt x="779" y="144"/>
                </a:lnTo>
                <a:lnTo>
                  <a:pt x="728" y="12"/>
                </a:lnTo>
                <a:lnTo>
                  <a:pt x="714" y="8"/>
                </a:lnTo>
                <a:lnTo>
                  <a:pt x="669" y="0"/>
                </a:lnTo>
                <a:lnTo>
                  <a:pt x="656" y="14"/>
                </a:lnTo>
                <a:lnTo>
                  <a:pt x="663" y="63"/>
                </a:lnTo>
                <a:lnTo>
                  <a:pt x="644" y="61"/>
                </a:lnTo>
                <a:lnTo>
                  <a:pt x="640" y="38"/>
                </a:lnTo>
                <a:lnTo>
                  <a:pt x="326" y="57"/>
                </a:lnTo>
                <a:lnTo>
                  <a:pt x="305" y="21"/>
                </a:lnTo>
                <a:lnTo>
                  <a:pt x="2" y="48"/>
                </a:lnTo>
                <a:lnTo>
                  <a:pt x="0" y="7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39" name="Freeform 45"/>
          <p:cNvSpPr>
            <a:spLocks/>
          </p:cNvSpPr>
          <p:nvPr/>
        </p:nvSpPr>
        <p:spPr bwMode="auto">
          <a:xfrm>
            <a:off x="6462718" y="2661709"/>
            <a:ext cx="725487" cy="665428"/>
          </a:xfrm>
          <a:custGeom>
            <a:avLst/>
            <a:gdLst>
              <a:gd name="T0" fmla="*/ 0 w 457"/>
              <a:gd name="T1" fmla="*/ 2147483647 h 503"/>
              <a:gd name="T2" fmla="*/ 2147483647 w 457"/>
              <a:gd name="T3" fmla="*/ 2147483647 h 503"/>
              <a:gd name="T4" fmla="*/ 2147483647 w 457"/>
              <a:gd name="T5" fmla="*/ 2147483647 h 503"/>
              <a:gd name="T6" fmla="*/ 2147483647 w 457"/>
              <a:gd name="T7" fmla="*/ 2147483647 h 503"/>
              <a:gd name="T8" fmla="*/ 2147483647 w 457"/>
              <a:gd name="T9" fmla="*/ 2147483647 h 503"/>
              <a:gd name="T10" fmla="*/ 2147483647 w 457"/>
              <a:gd name="T11" fmla="*/ 2147483647 h 503"/>
              <a:gd name="T12" fmla="*/ 2147483647 w 457"/>
              <a:gd name="T13" fmla="*/ 2147483647 h 503"/>
              <a:gd name="T14" fmla="*/ 2147483647 w 457"/>
              <a:gd name="T15" fmla="*/ 2147483647 h 503"/>
              <a:gd name="T16" fmla="*/ 2147483647 w 457"/>
              <a:gd name="T17" fmla="*/ 2147483647 h 503"/>
              <a:gd name="T18" fmla="*/ 2147483647 w 457"/>
              <a:gd name="T19" fmla="*/ 2147483647 h 503"/>
              <a:gd name="T20" fmla="*/ 2147483647 w 457"/>
              <a:gd name="T21" fmla="*/ 2147483647 h 503"/>
              <a:gd name="T22" fmla="*/ 2147483647 w 457"/>
              <a:gd name="T23" fmla="*/ 2147483647 h 503"/>
              <a:gd name="T24" fmla="*/ 2147483647 w 457"/>
              <a:gd name="T25" fmla="*/ 2147483647 h 503"/>
              <a:gd name="T26" fmla="*/ 2147483647 w 457"/>
              <a:gd name="T27" fmla="*/ 2147483647 h 503"/>
              <a:gd name="T28" fmla="*/ 2147483647 w 457"/>
              <a:gd name="T29" fmla="*/ 2147483647 h 503"/>
              <a:gd name="T30" fmla="*/ 2147483647 w 457"/>
              <a:gd name="T31" fmla="*/ 0 h 503"/>
              <a:gd name="T32" fmla="*/ 2147483647 w 457"/>
              <a:gd name="T33" fmla="*/ 2147483647 h 503"/>
              <a:gd name="T34" fmla="*/ 2147483647 w 457"/>
              <a:gd name="T35" fmla="*/ 2147483647 h 503"/>
              <a:gd name="T36" fmla="*/ 2147483647 w 457"/>
              <a:gd name="T37" fmla="*/ 2147483647 h 503"/>
              <a:gd name="T38" fmla="*/ 2147483647 w 457"/>
              <a:gd name="T39" fmla="*/ 2147483647 h 503"/>
              <a:gd name="T40" fmla="*/ 2147483647 w 457"/>
              <a:gd name="T41" fmla="*/ 2147483647 h 503"/>
              <a:gd name="T42" fmla="*/ 0 w 457"/>
              <a:gd name="T43" fmla="*/ 2147483647 h 50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57"/>
              <a:gd name="T67" fmla="*/ 0 h 503"/>
              <a:gd name="T68" fmla="*/ 457 w 457"/>
              <a:gd name="T69" fmla="*/ 503 h 50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57" h="503">
                <a:moveTo>
                  <a:pt x="0" y="91"/>
                </a:moveTo>
                <a:lnTo>
                  <a:pt x="38" y="438"/>
                </a:lnTo>
                <a:lnTo>
                  <a:pt x="94" y="446"/>
                </a:lnTo>
                <a:lnTo>
                  <a:pt x="163" y="485"/>
                </a:lnTo>
                <a:lnTo>
                  <a:pt x="212" y="484"/>
                </a:lnTo>
                <a:lnTo>
                  <a:pt x="235" y="468"/>
                </a:lnTo>
                <a:lnTo>
                  <a:pt x="288" y="503"/>
                </a:lnTo>
                <a:lnTo>
                  <a:pt x="322" y="472"/>
                </a:lnTo>
                <a:lnTo>
                  <a:pt x="328" y="419"/>
                </a:lnTo>
                <a:lnTo>
                  <a:pt x="350" y="429"/>
                </a:lnTo>
                <a:lnTo>
                  <a:pt x="360" y="385"/>
                </a:lnTo>
                <a:lnTo>
                  <a:pt x="438" y="319"/>
                </a:lnTo>
                <a:lnTo>
                  <a:pt x="451" y="209"/>
                </a:lnTo>
                <a:lnTo>
                  <a:pt x="441" y="186"/>
                </a:lnTo>
                <a:lnTo>
                  <a:pt x="457" y="175"/>
                </a:lnTo>
                <a:lnTo>
                  <a:pt x="428" y="0"/>
                </a:lnTo>
                <a:lnTo>
                  <a:pt x="350" y="40"/>
                </a:lnTo>
                <a:lnTo>
                  <a:pt x="311" y="82"/>
                </a:lnTo>
                <a:lnTo>
                  <a:pt x="282" y="84"/>
                </a:lnTo>
                <a:lnTo>
                  <a:pt x="239" y="106"/>
                </a:lnTo>
                <a:lnTo>
                  <a:pt x="138" y="70"/>
                </a:lnTo>
                <a:lnTo>
                  <a:pt x="0" y="9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0" name="Freeform 46"/>
          <p:cNvSpPr>
            <a:spLocks/>
          </p:cNvSpPr>
          <p:nvPr/>
        </p:nvSpPr>
        <p:spPr bwMode="auto">
          <a:xfrm>
            <a:off x="6919918" y="2893221"/>
            <a:ext cx="776287" cy="624417"/>
          </a:xfrm>
          <a:custGeom>
            <a:avLst/>
            <a:gdLst>
              <a:gd name="T0" fmla="*/ 0 w 489"/>
              <a:gd name="T1" fmla="*/ 2147483647 h 472"/>
              <a:gd name="T2" fmla="*/ 2147483647 w 489"/>
              <a:gd name="T3" fmla="*/ 2147483647 h 472"/>
              <a:gd name="T4" fmla="*/ 2147483647 w 489"/>
              <a:gd name="T5" fmla="*/ 2147483647 h 472"/>
              <a:gd name="T6" fmla="*/ 2147483647 w 489"/>
              <a:gd name="T7" fmla="*/ 2147483647 h 472"/>
              <a:gd name="T8" fmla="*/ 2147483647 w 489"/>
              <a:gd name="T9" fmla="*/ 2147483647 h 472"/>
              <a:gd name="T10" fmla="*/ 2147483647 w 489"/>
              <a:gd name="T11" fmla="*/ 2147483647 h 472"/>
              <a:gd name="T12" fmla="*/ 2147483647 w 489"/>
              <a:gd name="T13" fmla="*/ 2147483647 h 472"/>
              <a:gd name="T14" fmla="*/ 2147483647 w 489"/>
              <a:gd name="T15" fmla="*/ 2147483647 h 472"/>
              <a:gd name="T16" fmla="*/ 2147483647 w 489"/>
              <a:gd name="T17" fmla="*/ 2147483647 h 472"/>
              <a:gd name="T18" fmla="*/ 2147483647 w 489"/>
              <a:gd name="T19" fmla="*/ 2147483647 h 472"/>
              <a:gd name="T20" fmla="*/ 2147483647 w 489"/>
              <a:gd name="T21" fmla="*/ 2147483647 h 472"/>
              <a:gd name="T22" fmla="*/ 2147483647 w 489"/>
              <a:gd name="T23" fmla="*/ 2147483647 h 472"/>
              <a:gd name="T24" fmla="*/ 2147483647 w 489"/>
              <a:gd name="T25" fmla="*/ 2147483647 h 472"/>
              <a:gd name="T26" fmla="*/ 2147483647 w 489"/>
              <a:gd name="T27" fmla="*/ 2147483647 h 472"/>
              <a:gd name="T28" fmla="*/ 2147483647 w 489"/>
              <a:gd name="T29" fmla="*/ 2147483647 h 472"/>
              <a:gd name="T30" fmla="*/ 2147483647 w 489"/>
              <a:gd name="T31" fmla="*/ 2147483647 h 472"/>
              <a:gd name="T32" fmla="*/ 2147483647 w 489"/>
              <a:gd name="T33" fmla="*/ 2147483647 h 472"/>
              <a:gd name="T34" fmla="*/ 2147483647 w 489"/>
              <a:gd name="T35" fmla="*/ 2147483647 h 472"/>
              <a:gd name="T36" fmla="*/ 2147483647 w 489"/>
              <a:gd name="T37" fmla="*/ 2147483647 h 472"/>
              <a:gd name="T38" fmla="*/ 2147483647 w 489"/>
              <a:gd name="T39" fmla="*/ 0 h 472"/>
              <a:gd name="T40" fmla="*/ 2147483647 w 489"/>
              <a:gd name="T41" fmla="*/ 2147483647 h 472"/>
              <a:gd name="T42" fmla="*/ 2147483647 w 489"/>
              <a:gd name="T43" fmla="*/ 2147483647 h 472"/>
              <a:gd name="T44" fmla="*/ 2147483647 w 489"/>
              <a:gd name="T45" fmla="*/ 2147483647 h 472"/>
              <a:gd name="T46" fmla="*/ 2147483647 w 489"/>
              <a:gd name="T47" fmla="*/ 2147483647 h 472"/>
              <a:gd name="T48" fmla="*/ 2147483647 w 489"/>
              <a:gd name="T49" fmla="*/ 2147483647 h 472"/>
              <a:gd name="T50" fmla="*/ 2147483647 w 489"/>
              <a:gd name="T51" fmla="*/ 2147483647 h 472"/>
              <a:gd name="T52" fmla="*/ 2147483647 w 489"/>
              <a:gd name="T53" fmla="*/ 2147483647 h 472"/>
              <a:gd name="T54" fmla="*/ 0 w 489"/>
              <a:gd name="T55" fmla="*/ 2147483647 h 4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9"/>
              <a:gd name="T85" fmla="*/ 0 h 472"/>
              <a:gd name="T86" fmla="*/ 489 w 489"/>
              <a:gd name="T87" fmla="*/ 472 h 47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9" h="472">
                <a:moveTo>
                  <a:pt x="0" y="328"/>
                </a:moveTo>
                <a:lnTo>
                  <a:pt x="19" y="392"/>
                </a:lnTo>
                <a:lnTo>
                  <a:pt x="81" y="437"/>
                </a:lnTo>
                <a:lnTo>
                  <a:pt x="112" y="472"/>
                </a:lnTo>
                <a:lnTo>
                  <a:pt x="205" y="436"/>
                </a:lnTo>
                <a:lnTo>
                  <a:pt x="246" y="428"/>
                </a:lnTo>
                <a:lnTo>
                  <a:pt x="269" y="401"/>
                </a:lnTo>
                <a:lnTo>
                  <a:pt x="305" y="259"/>
                </a:lnTo>
                <a:lnTo>
                  <a:pt x="345" y="276"/>
                </a:lnTo>
                <a:lnTo>
                  <a:pt x="421" y="121"/>
                </a:lnTo>
                <a:lnTo>
                  <a:pt x="480" y="155"/>
                </a:lnTo>
                <a:lnTo>
                  <a:pt x="489" y="127"/>
                </a:lnTo>
                <a:lnTo>
                  <a:pt x="447" y="94"/>
                </a:lnTo>
                <a:lnTo>
                  <a:pt x="415" y="98"/>
                </a:lnTo>
                <a:lnTo>
                  <a:pt x="404" y="115"/>
                </a:lnTo>
                <a:lnTo>
                  <a:pt x="345" y="132"/>
                </a:lnTo>
                <a:lnTo>
                  <a:pt x="307" y="174"/>
                </a:lnTo>
                <a:lnTo>
                  <a:pt x="294" y="106"/>
                </a:lnTo>
                <a:lnTo>
                  <a:pt x="189" y="125"/>
                </a:lnTo>
                <a:lnTo>
                  <a:pt x="169" y="0"/>
                </a:lnTo>
                <a:lnTo>
                  <a:pt x="153" y="11"/>
                </a:lnTo>
                <a:lnTo>
                  <a:pt x="163" y="34"/>
                </a:lnTo>
                <a:lnTo>
                  <a:pt x="150" y="144"/>
                </a:lnTo>
                <a:lnTo>
                  <a:pt x="72" y="210"/>
                </a:lnTo>
                <a:lnTo>
                  <a:pt x="62" y="254"/>
                </a:lnTo>
                <a:lnTo>
                  <a:pt x="40" y="244"/>
                </a:lnTo>
                <a:lnTo>
                  <a:pt x="34" y="297"/>
                </a:lnTo>
                <a:lnTo>
                  <a:pt x="0" y="328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1" name="Freeform 47"/>
          <p:cNvSpPr>
            <a:spLocks/>
          </p:cNvSpPr>
          <p:nvPr/>
        </p:nvSpPr>
        <p:spPr bwMode="auto">
          <a:xfrm>
            <a:off x="7315200" y="2857501"/>
            <a:ext cx="787400" cy="314854"/>
          </a:xfrm>
          <a:custGeom>
            <a:avLst/>
            <a:gdLst>
              <a:gd name="T0" fmla="*/ 0 w 496"/>
              <a:gd name="T1" fmla="*/ 2147483647 h 238"/>
              <a:gd name="T2" fmla="*/ 2147483647 w 496"/>
              <a:gd name="T3" fmla="*/ 2147483647 h 238"/>
              <a:gd name="T4" fmla="*/ 2147483647 w 496"/>
              <a:gd name="T5" fmla="*/ 2147483647 h 238"/>
              <a:gd name="T6" fmla="*/ 2147483647 w 496"/>
              <a:gd name="T7" fmla="*/ 2147483647 h 238"/>
              <a:gd name="T8" fmla="*/ 2147483647 w 496"/>
              <a:gd name="T9" fmla="*/ 2147483647 h 238"/>
              <a:gd name="T10" fmla="*/ 2147483647 w 496"/>
              <a:gd name="T11" fmla="*/ 2147483647 h 238"/>
              <a:gd name="T12" fmla="*/ 2147483647 w 496"/>
              <a:gd name="T13" fmla="*/ 2147483647 h 238"/>
              <a:gd name="T14" fmla="*/ 2147483647 w 496"/>
              <a:gd name="T15" fmla="*/ 2147483647 h 238"/>
              <a:gd name="T16" fmla="*/ 2147483647 w 496"/>
              <a:gd name="T17" fmla="*/ 2147483647 h 238"/>
              <a:gd name="T18" fmla="*/ 2147483647 w 496"/>
              <a:gd name="T19" fmla="*/ 2147483647 h 238"/>
              <a:gd name="T20" fmla="*/ 2147483647 w 496"/>
              <a:gd name="T21" fmla="*/ 2147483647 h 238"/>
              <a:gd name="T22" fmla="*/ 2147483647 w 496"/>
              <a:gd name="T23" fmla="*/ 2147483647 h 238"/>
              <a:gd name="T24" fmla="*/ 2147483647 w 496"/>
              <a:gd name="T25" fmla="*/ 2147483647 h 238"/>
              <a:gd name="T26" fmla="*/ 2147483647 w 496"/>
              <a:gd name="T27" fmla="*/ 2147483647 h 238"/>
              <a:gd name="T28" fmla="*/ 2147483647 w 496"/>
              <a:gd name="T29" fmla="*/ 2147483647 h 238"/>
              <a:gd name="T30" fmla="*/ 2147483647 w 496"/>
              <a:gd name="T31" fmla="*/ 2147483647 h 238"/>
              <a:gd name="T32" fmla="*/ 2147483647 w 496"/>
              <a:gd name="T33" fmla="*/ 2147483647 h 238"/>
              <a:gd name="T34" fmla="*/ 2147483647 w 496"/>
              <a:gd name="T35" fmla="*/ 2147483647 h 238"/>
              <a:gd name="T36" fmla="*/ 2147483647 w 496"/>
              <a:gd name="T37" fmla="*/ 2147483647 h 238"/>
              <a:gd name="T38" fmla="*/ 2147483647 w 496"/>
              <a:gd name="T39" fmla="*/ 2147483647 h 238"/>
              <a:gd name="T40" fmla="*/ 2147483647 w 496"/>
              <a:gd name="T41" fmla="*/ 2147483647 h 238"/>
              <a:gd name="T42" fmla="*/ 2147483647 w 496"/>
              <a:gd name="T43" fmla="*/ 2147483647 h 238"/>
              <a:gd name="T44" fmla="*/ 2147483647 w 496"/>
              <a:gd name="T45" fmla="*/ 2147483647 h 238"/>
              <a:gd name="T46" fmla="*/ 2147483647 w 496"/>
              <a:gd name="T47" fmla="*/ 2147483647 h 238"/>
              <a:gd name="T48" fmla="*/ 2147483647 w 496"/>
              <a:gd name="T49" fmla="*/ 2147483647 h 238"/>
              <a:gd name="T50" fmla="*/ 2147483647 w 496"/>
              <a:gd name="T51" fmla="*/ 2147483647 h 238"/>
              <a:gd name="T52" fmla="*/ 2147483647 w 496"/>
              <a:gd name="T53" fmla="*/ 2147483647 h 238"/>
              <a:gd name="T54" fmla="*/ 2147483647 w 496"/>
              <a:gd name="T55" fmla="*/ 2147483647 h 238"/>
              <a:gd name="T56" fmla="*/ 2147483647 w 496"/>
              <a:gd name="T57" fmla="*/ 2147483647 h 238"/>
              <a:gd name="T58" fmla="*/ 2147483647 w 496"/>
              <a:gd name="T59" fmla="*/ 2147483647 h 238"/>
              <a:gd name="T60" fmla="*/ 2147483647 w 496"/>
              <a:gd name="T61" fmla="*/ 2147483647 h 238"/>
              <a:gd name="T62" fmla="*/ 2147483647 w 496"/>
              <a:gd name="T63" fmla="*/ 2147483647 h 238"/>
              <a:gd name="T64" fmla="*/ 2147483647 w 496"/>
              <a:gd name="T65" fmla="*/ 2147483647 h 238"/>
              <a:gd name="T66" fmla="*/ 2147483647 w 496"/>
              <a:gd name="T67" fmla="*/ 2147483647 h 238"/>
              <a:gd name="T68" fmla="*/ 2147483647 w 496"/>
              <a:gd name="T69" fmla="*/ 2147483647 h 238"/>
              <a:gd name="T70" fmla="*/ 2147483647 w 496"/>
              <a:gd name="T71" fmla="*/ 2147483647 h 238"/>
              <a:gd name="T72" fmla="*/ 2147483647 w 496"/>
              <a:gd name="T73" fmla="*/ 0 h 238"/>
              <a:gd name="T74" fmla="*/ 0 w 496"/>
              <a:gd name="T75" fmla="*/ 2147483647 h 23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96"/>
              <a:gd name="T115" fmla="*/ 0 h 238"/>
              <a:gd name="T116" fmla="*/ 496 w 496"/>
              <a:gd name="T117" fmla="*/ 238 h 23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96" h="238">
                <a:moveTo>
                  <a:pt x="0" y="70"/>
                </a:moveTo>
                <a:lnTo>
                  <a:pt x="13" y="138"/>
                </a:lnTo>
                <a:lnTo>
                  <a:pt x="51" y="96"/>
                </a:lnTo>
                <a:lnTo>
                  <a:pt x="110" y="79"/>
                </a:lnTo>
                <a:lnTo>
                  <a:pt x="121" y="62"/>
                </a:lnTo>
                <a:lnTo>
                  <a:pt x="153" y="58"/>
                </a:lnTo>
                <a:lnTo>
                  <a:pt x="195" y="91"/>
                </a:lnTo>
                <a:lnTo>
                  <a:pt x="223" y="98"/>
                </a:lnTo>
                <a:lnTo>
                  <a:pt x="277" y="147"/>
                </a:lnTo>
                <a:lnTo>
                  <a:pt x="258" y="193"/>
                </a:lnTo>
                <a:lnTo>
                  <a:pt x="265" y="214"/>
                </a:lnTo>
                <a:lnTo>
                  <a:pt x="288" y="204"/>
                </a:lnTo>
                <a:lnTo>
                  <a:pt x="309" y="204"/>
                </a:lnTo>
                <a:lnTo>
                  <a:pt x="320" y="218"/>
                </a:lnTo>
                <a:lnTo>
                  <a:pt x="345" y="218"/>
                </a:lnTo>
                <a:lnTo>
                  <a:pt x="354" y="214"/>
                </a:lnTo>
                <a:lnTo>
                  <a:pt x="337" y="172"/>
                </a:lnTo>
                <a:lnTo>
                  <a:pt x="335" y="96"/>
                </a:lnTo>
                <a:lnTo>
                  <a:pt x="314" y="85"/>
                </a:lnTo>
                <a:lnTo>
                  <a:pt x="354" y="49"/>
                </a:lnTo>
                <a:lnTo>
                  <a:pt x="356" y="28"/>
                </a:lnTo>
                <a:lnTo>
                  <a:pt x="379" y="30"/>
                </a:lnTo>
                <a:lnTo>
                  <a:pt x="351" y="77"/>
                </a:lnTo>
                <a:lnTo>
                  <a:pt x="368" y="132"/>
                </a:lnTo>
                <a:lnTo>
                  <a:pt x="375" y="149"/>
                </a:lnTo>
                <a:lnTo>
                  <a:pt x="387" y="157"/>
                </a:lnTo>
                <a:lnTo>
                  <a:pt x="364" y="155"/>
                </a:lnTo>
                <a:lnTo>
                  <a:pt x="371" y="189"/>
                </a:lnTo>
                <a:lnTo>
                  <a:pt x="411" y="214"/>
                </a:lnTo>
                <a:lnTo>
                  <a:pt x="421" y="218"/>
                </a:lnTo>
                <a:lnTo>
                  <a:pt x="432" y="218"/>
                </a:lnTo>
                <a:lnTo>
                  <a:pt x="426" y="238"/>
                </a:lnTo>
                <a:lnTo>
                  <a:pt x="476" y="214"/>
                </a:lnTo>
                <a:lnTo>
                  <a:pt x="485" y="184"/>
                </a:lnTo>
                <a:lnTo>
                  <a:pt x="496" y="151"/>
                </a:lnTo>
                <a:lnTo>
                  <a:pt x="426" y="165"/>
                </a:lnTo>
                <a:lnTo>
                  <a:pt x="381" y="0"/>
                </a:lnTo>
                <a:lnTo>
                  <a:pt x="0" y="7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2" name="Freeform 48"/>
          <p:cNvSpPr>
            <a:spLocks/>
          </p:cNvSpPr>
          <p:nvPr/>
        </p:nvSpPr>
        <p:spPr bwMode="auto">
          <a:xfrm>
            <a:off x="6756405" y="3021544"/>
            <a:ext cx="1336675" cy="613833"/>
          </a:xfrm>
          <a:custGeom>
            <a:avLst/>
            <a:gdLst>
              <a:gd name="T0" fmla="*/ 2147483647 w 842"/>
              <a:gd name="T1" fmla="*/ 2147483647 h 464"/>
              <a:gd name="T2" fmla="*/ 2147483647 w 842"/>
              <a:gd name="T3" fmla="*/ 2147483647 h 464"/>
              <a:gd name="T4" fmla="*/ 2147483647 w 842"/>
              <a:gd name="T5" fmla="*/ 2147483647 h 464"/>
              <a:gd name="T6" fmla="*/ 2147483647 w 842"/>
              <a:gd name="T7" fmla="*/ 2147483647 h 464"/>
              <a:gd name="T8" fmla="*/ 2147483647 w 842"/>
              <a:gd name="T9" fmla="*/ 2147483647 h 464"/>
              <a:gd name="T10" fmla="*/ 2147483647 w 842"/>
              <a:gd name="T11" fmla="*/ 2147483647 h 464"/>
              <a:gd name="T12" fmla="*/ 2147483647 w 842"/>
              <a:gd name="T13" fmla="*/ 2147483647 h 464"/>
              <a:gd name="T14" fmla="*/ 2147483647 w 842"/>
              <a:gd name="T15" fmla="*/ 2147483647 h 464"/>
              <a:gd name="T16" fmla="*/ 2147483647 w 842"/>
              <a:gd name="T17" fmla="*/ 2147483647 h 464"/>
              <a:gd name="T18" fmla="*/ 2147483647 w 842"/>
              <a:gd name="T19" fmla="*/ 2147483647 h 464"/>
              <a:gd name="T20" fmla="*/ 2147483647 w 842"/>
              <a:gd name="T21" fmla="*/ 0 h 464"/>
              <a:gd name="T22" fmla="*/ 2147483647 w 842"/>
              <a:gd name="T23" fmla="*/ 2147483647 h 464"/>
              <a:gd name="T24" fmla="*/ 2147483647 w 842"/>
              <a:gd name="T25" fmla="*/ 2147483647 h 464"/>
              <a:gd name="T26" fmla="*/ 2147483647 w 842"/>
              <a:gd name="T27" fmla="*/ 2147483647 h 464"/>
              <a:gd name="T28" fmla="*/ 2147483647 w 842"/>
              <a:gd name="T29" fmla="*/ 2147483647 h 464"/>
              <a:gd name="T30" fmla="*/ 2147483647 w 842"/>
              <a:gd name="T31" fmla="*/ 2147483647 h 464"/>
              <a:gd name="T32" fmla="*/ 2147483647 w 842"/>
              <a:gd name="T33" fmla="*/ 2147483647 h 464"/>
              <a:gd name="T34" fmla="*/ 2147483647 w 842"/>
              <a:gd name="T35" fmla="*/ 2147483647 h 464"/>
              <a:gd name="T36" fmla="*/ 2147483647 w 842"/>
              <a:gd name="T37" fmla="*/ 2147483647 h 464"/>
              <a:gd name="T38" fmla="*/ 2147483647 w 842"/>
              <a:gd name="T39" fmla="*/ 2147483647 h 464"/>
              <a:gd name="T40" fmla="*/ 2147483647 w 842"/>
              <a:gd name="T41" fmla="*/ 2147483647 h 464"/>
              <a:gd name="T42" fmla="*/ 2147483647 w 842"/>
              <a:gd name="T43" fmla="*/ 2147483647 h 464"/>
              <a:gd name="T44" fmla="*/ 2147483647 w 842"/>
              <a:gd name="T45" fmla="*/ 2147483647 h 464"/>
              <a:gd name="T46" fmla="*/ 2147483647 w 842"/>
              <a:gd name="T47" fmla="*/ 2147483647 h 464"/>
              <a:gd name="T48" fmla="*/ 2147483647 w 842"/>
              <a:gd name="T49" fmla="*/ 2147483647 h 464"/>
              <a:gd name="T50" fmla="*/ 2147483647 w 842"/>
              <a:gd name="T51" fmla="*/ 2147483647 h 464"/>
              <a:gd name="T52" fmla="*/ 2147483647 w 842"/>
              <a:gd name="T53" fmla="*/ 2147483647 h 464"/>
              <a:gd name="T54" fmla="*/ 2147483647 w 842"/>
              <a:gd name="T55" fmla="*/ 2147483647 h 464"/>
              <a:gd name="T56" fmla="*/ 2147483647 w 842"/>
              <a:gd name="T57" fmla="*/ 2147483647 h 464"/>
              <a:gd name="T58" fmla="*/ 0 w 842"/>
              <a:gd name="T59" fmla="*/ 2147483647 h 464"/>
              <a:gd name="T60" fmla="*/ 2147483647 w 842"/>
              <a:gd name="T61" fmla="*/ 2147483647 h 4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42"/>
              <a:gd name="T94" fmla="*/ 0 h 464"/>
              <a:gd name="T95" fmla="*/ 842 w 842"/>
              <a:gd name="T96" fmla="*/ 464 h 4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42" h="464">
                <a:moveTo>
                  <a:pt x="78" y="415"/>
                </a:moveTo>
                <a:lnTo>
                  <a:pt x="78" y="404"/>
                </a:lnTo>
                <a:lnTo>
                  <a:pt x="133" y="351"/>
                </a:lnTo>
                <a:lnTo>
                  <a:pt x="163" y="316"/>
                </a:lnTo>
                <a:lnTo>
                  <a:pt x="194" y="351"/>
                </a:lnTo>
                <a:lnTo>
                  <a:pt x="287" y="315"/>
                </a:lnTo>
                <a:lnTo>
                  <a:pt x="328" y="307"/>
                </a:lnTo>
                <a:lnTo>
                  <a:pt x="351" y="280"/>
                </a:lnTo>
                <a:lnTo>
                  <a:pt x="387" y="138"/>
                </a:lnTo>
                <a:lnTo>
                  <a:pt x="427" y="155"/>
                </a:lnTo>
                <a:lnTo>
                  <a:pt x="503" y="0"/>
                </a:lnTo>
                <a:lnTo>
                  <a:pt x="562" y="34"/>
                </a:lnTo>
                <a:lnTo>
                  <a:pt x="571" y="6"/>
                </a:lnTo>
                <a:lnTo>
                  <a:pt x="599" y="13"/>
                </a:lnTo>
                <a:lnTo>
                  <a:pt x="653" y="62"/>
                </a:lnTo>
                <a:lnTo>
                  <a:pt x="634" y="108"/>
                </a:lnTo>
                <a:lnTo>
                  <a:pt x="641" y="129"/>
                </a:lnTo>
                <a:lnTo>
                  <a:pt x="664" y="119"/>
                </a:lnTo>
                <a:lnTo>
                  <a:pt x="681" y="140"/>
                </a:lnTo>
                <a:lnTo>
                  <a:pt x="763" y="167"/>
                </a:lnTo>
                <a:lnTo>
                  <a:pt x="687" y="163"/>
                </a:lnTo>
                <a:lnTo>
                  <a:pt x="766" y="233"/>
                </a:lnTo>
                <a:lnTo>
                  <a:pt x="715" y="226"/>
                </a:lnTo>
                <a:lnTo>
                  <a:pt x="818" y="290"/>
                </a:lnTo>
                <a:lnTo>
                  <a:pt x="842" y="334"/>
                </a:lnTo>
                <a:lnTo>
                  <a:pt x="825" y="328"/>
                </a:lnTo>
                <a:lnTo>
                  <a:pt x="821" y="339"/>
                </a:lnTo>
                <a:lnTo>
                  <a:pt x="490" y="402"/>
                </a:lnTo>
                <a:lnTo>
                  <a:pt x="216" y="436"/>
                </a:lnTo>
                <a:lnTo>
                  <a:pt x="0" y="464"/>
                </a:lnTo>
                <a:lnTo>
                  <a:pt x="78" y="415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3" name="Freeform 50"/>
          <p:cNvSpPr>
            <a:spLocks/>
          </p:cNvSpPr>
          <p:nvPr/>
        </p:nvSpPr>
        <p:spPr bwMode="auto">
          <a:xfrm>
            <a:off x="6678618" y="3460751"/>
            <a:ext cx="1474787" cy="537104"/>
          </a:xfrm>
          <a:custGeom>
            <a:avLst/>
            <a:gdLst>
              <a:gd name="T0" fmla="*/ 0 w 929"/>
              <a:gd name="T1" fmla="*/ 2147483647 h 406"/>
              <a:gd name="T2" fmla="*/ 2147483647 w 929"/>
              <a:gd name="T3" fmla="*/ 2147483647 h 406"/>
              <a:gd name="T4" fmla="*/ 2147483647 w 929"/>
              <a:gd name="T5" fmla="*/ 2147483647 h 406"/>
              <a:gd name="T6" fmla="*/ 2147483647 w 929"/>
              <a:gd name="T7" fmla="*/ 2147483647 h 406"/>
              <a:gd name="T8" fmla="*/ 2147483647 w 929"/>
              <a:gd name="T9" fmla="*/ 2147483647 h 406"/>
              <a:gd name="T10" fmla="*/ 2147483647 w 929"/>
              <a:gd name="T11" fmla="*/ 2147483647 h 406"/>
              <a:gd name="T12" fmla="*/ 2147483647 w 929"/>
              <a:gd name="T13" fmla="*/ 2147483647 h 406"/>
              <a:gd name="T14" fmla="*/ 2147483647 w 929"/>
              <a:gd name="T15" fmla="*/ 2147483647 h 406"/>
              <a:gd name="T16" fmla="*/ 2147483647 w 929"/>
              <a:gd name="T17" fmla="*/ 2147483647 h 406"/>
              <a:gd name="T18" fmla="*/ 2147483647 w 929"/>
              <a:gd name="T19" fmla="*/ 2147483647 h 406"/>
              <a:gd name="T20" fmla="*/ 2147483647 w 929"/>
              <a:gd name="T21" fmla="*/ 2147483647 h 406"/>
              <a:gd name="T22" fmla="*/ 2147483647 w 929"/>
              <a:gd name="T23" fmla="*/ 2147483647 h 406"/>
              <a:gd name="T24" fmla="*/ 2147483647 w 929"/>
              <a:gd name="T25" fmla="*/ 2147483647 h 406"/>
              <a:gd name="T26" fmla="*/ 2147483647 w 929"/>
              <a:gd name="T27" fmla="*/ 2147483647 h 406"/>
              <a:gd name="T28" fmla="*/ 2147483647 w 929"/>
              <a:gd name="T29" fmla="*/ 2147483647 h 406"/>
              <a:gd name="T30" fmla="*/ 2147483647 w 929"/>
              <a:gd name="T31" fmla="*/ 2147483647 h 406"/>
              <a:gd name="T32" fmla="*/ 2147483647 w 929"/>
              <a:gd name="T33" fmla="*/ 2147483647 h 406"/>
              <a:gd name="T34" fmla="*/ 2147483647 w 929"/>
              <a:gd name="T35" fmla="*/ 2147483647 h 406"/>
              <a:gd name="T36" fmla="*/ 2147483647 w 929"/>
              <a:gd name="T37" fmla="*/ 2147483647 h 406"/>
              <a:gd name="T38" fmla="*/ 2147483647 w 929"/>
              <a:gd name="T39" fmla="*/ 2147483647 h 406"/>
              <a:gd name="T40" fmla="*/ 2147483647 w 929"/>
              <a:gd name="T41" fmla="*/ 2147483647 h 406"/>
              <a:gd name="T42" fmla="*/ 2147483647 w 929"/>
              <a:gd name="T43" fmla="*/ 2147483647 h 406"/>
              <a:gd name="T44" fmla="*/ 2147483647 w 929"/>
              <a:gd name="T45" fmla="*/ 2147483647 h 406"/>
              <a:gd name="T46" fmla="*/ 2147483647 w 929"/>
              <a:gd name="T47" fmla="*/ 2147483647 h 406"/>
              <a:gd name="T48" fmla="*/ 2147483647 w 929"/>
              <a:gd name="T49" fmla="*/ 2147483647 h 406"/>
              <a:gd name="T50" fmla="*/ 2147483647 w 929"/>
              <a:gd name="T51" fmla="*/ 2147483647 h 406"/>
              <a:gd name="T52" fmla="*/ 2147483647 w 929"/>
              <a:gd name="T53" fmla="*/ 2147483647 h 406"/>
              <a:gd name="T54" fmla="*/ 2147483647 w 929"/>
              <a:gd name="T55" fmla="*/ 0 h 406"/>
              <a:gd name="T56" fmla="*/ 2147483647 w 929"/>
              <a:gd name="T57" fmla="*/ 2147483647 h 406"/>
              <a:gd name="T58" fmla="*/ 2147483647 w 929"/>
              <a:gd name="T59" fmla="*/ 2147483647 h 406"/>
              <a:gd name="T60" fmla="*/ 2147483647 w 929"/>
              <a:gd name="T61" fmla="*/ 2147483647 h 406"/>
              <a:gd name="T62" fmla="*/ 2147483647 w 929"/>
              <a:gd name="T63" fmla="*/ 2147483647 h 406"/>
              <a:gd name="T64" fmla="*/ 2147483647 w 929"/>
              <a:gd name="T65" fmla="*/ 2147483647 h 406"/>
              <a:gd name="T66" fmla="*/ 2147483647 w 929"/>
              <a:gd name="T67" fmla="*/ 2147483647 h 406"/>
              <a:gd name="T68" fmla="*/ 2147483647 w 929"/>
              <a:gd name="T69" fmla="*/ 2147483647 h 406"/>
              <a:gd name="T70" fmla="*/ 0 w 929"/>
              <a:gd name="T71" fmla="*/ 2147483647 h 406"/>
              <a:gd name="T72" fmla="*/ 0 w 929"/>
              <a:gd name="T73" fmla="*/ 2147483647 h 4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9"/>
              <a:gd name="T112" fmla="*/ 0 h 406"/>
              <a:gd name="T113" fmla="*/ 929 w 929"/>
              <a:gd name="T114" fmla="*/ 406 h 40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9" h="406">
                <a:moveTo>
                  <a:pt x="0" y="349"/>
                </a:moveTo>
                <a:lnTo>
                  <a:pt x="133" y="332"/>
                </a:lnTo>
                <a:lnTo>
                  <a:pt x="212" y="294"/>
                </a:lnTo>
                <a:lnTo>
                  <a:pt x="360" y="279"/>
                </a:lnTo>
                <a:lnTo>
                  <a:pt x="421" y="317"/>
                </a:lnTo>
                <a:lnTo>
                  <a:pt x="518" y="304"/>
                </a:lnTo>
                <a:lnTo>
                  <a:pt x="664" y="406"/>
                </a:lnTo>
                <a:lnTo>
                  <a:pt x="720" y="393"/>
                </a:lnTo>
                <a:lnTo>
                  <a:pt x="802" y="275"/>
                </a:lnTo>
                <a:lnTo>
                  <a:pt x="868" y="250"/>
                </a:lnTo>
                <a:lnTo>
                  <a:pt x="887" y="216"/>
                </a:lnTo>
                <a:lnTo>
                  <a:pt x="817" y="228"/>
                </a:lnTo>
                <a:lnTo>
                  <a:pt x="798" y="205"/>
                </a:lnTo>
                <a:lnTo>
                  <a:pt x="842" y="194"/>
                </a:lnTo>
                <a:lnTo>
                  <a:pt x="840" y="178"/>
                </a:lnTo>
                <a:lnTo>
                  <a:pt x="792" y="161"/>
                </a:lnTo>
                <a:lnTo>
                  <a:pt x="855" y="139"/>
                </a:lnTo>
                <a:lnTo>
                  <a:pt x="851" y="163"/>
                </a:lnTo>
                <a:lnTo>
                  <a:pt x="891" y="163"/>
                </a:lnTo>
                <a:lnTo>
                  <a:pt x="914" y="120"/>
                </a:lnTo>
                <a:lnTo>
                  <a:pt x="929" y="118"/>
                </a:lnTo>
                <a:lnTo>
                  <a:pt x="919" y="82"/>
                </a:lnTo>
                <a:lnTo>
                  <a:pt x="891" y="118"/>
                </a:lnTo>
                <a:lnTo>
                  <a:pt x="863" y="36"/>
                </a:lnTo>
                <a:lnTo>
                  <a:pt x="882" y="32"/>
                </a:lnTo>
                <a:lnTo>
                  <a:pt x="908" y="55"/>
                </a:lnTo>
                <a:lnTo>
                  <a:pt x="889" y="17"/>
                </a:lnTo>
                <a:lnTo>
                  <a:pt x="868" y="0"/>
                </a:lnTo>
                <a:lnTo>
                  <a:pt x="537" y="63"/>
                </a:lnTo>
                <a:lnTo>
                  <a:pt x="263" y="97"/>
                </a:lnTo>
                <a:lnTo>
                  <a:pt x="226" y="171"/>
                </a:lnTo>
                <a:lnTo>
                  <a:pt x="165" y="184"/>
                </a:lnTo>
                <a:lnTo>
                  <a:pt x="138" y="220"/>
                </a:lnTo>
                <a:lnTo>
                  <a:pt x="32" y="283"/>
                </a:lnTo>
                <a:lnTo>
                  <a:pt x="26" y="305"/>
                </a:lnTo>
                <a:lnTo>
                  <a:pt x="0" y="319"/>
                </a:lnTo>
                <a:lnTo>
                  <a:pt x="0" y="349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4" name="Freeform 51"/>
          <p:cNvSpPr>
            <a:spLocks/>
          </p:cNvSpPr>
          <p:nvPr/>
        </p:nvSpPr>
        <p:spPr bwMode="auto">
          <a:xfrm>
            <a:off x="6781802" y="3870857"/>
            <a:ext cx="879475" cy="543719"/>
          </a:xfrm>
          <a:custGeom>
            <a:avLst/>
            <a:gdLst>
              <a:gd name="T0" fmla="*/ 2147483647 w 554"/>
              <a:gd name="T1" fmla="*/ 2147483647 h 411"/>
              <a:gd name="T2" fmla="*/ 2147483647 w 554"/>
              <a:gd name="T3" fmla="*/ 2147483647 h 411"/>
              <a:gd name="T4" fmla="*/ 2147483647 w 554"/>
              <a:gd name="T5" fmla="*/ 0 h 411"/>
              <a:gd name="T6" fmla="*/ 2147483647 w 554"/>
              <a:gd name="T7" fmla="*/ 2147483647 h 411"/>
              <a:gd name="T8" fmla="*/ 2147483647 w 554"/>
              <a:gd name="T9" fmla="*/ 2147483647 h 411"/>
              <a:gd name="T10" fmla="*/ 2147483647 w 554"/>
              <a:gd name="T11" fmla="*/ 2147483647 h 411"/>
              <a:gd name="T12" fmla="*/ 2147483647 w 554"/>
              <a:gd name="T13" fmla="*/ 2147483647 h 411"/>
              <a:gd name="T14" fmla="*/ 2147483647 w 554"/>
              <a:gd name="T15" fmla="*/ 2147483647 h 411"/>
              <a:gd name="T16" fmla="*/ 2147483647 w 554"/>
              <a:gd name="T17" fmla="*/ 2147483647 h 411"/>
              <a:gd name="T18" fmla="*/ 2147483647 w 554"/>
              <a:gd name="T19" fmla="*/ 2147483647 h 411"/>
              <a:gd name="T20" fmla="*/ 2147483647 w 554"/>
              <a:gd name="T21" fmla="*/ 2147483647 h 411"/>
              <a:gd name="T22" fmla="*/ 2147483647 w 554"/>
              <a:gd name="T23" fmla="*/ 2147483647 h 411"/>
              <a:gd name="T24" fmla="*/ 2147483647 w 554"/>
              <a:gd name="T25" fmla="*/ 2147483647 h 411"/>
              <a:gd name="T26" fmla="*/ 2147483647 w 554"/>
              <a:gd name="T27" fmla="*/ 2147483647 h 411"/>
              <a:gd name="T28" fmla="*/ 2147483647 w 554"/>
              <a:gd name="T29" fmla="*/ 2147483647 h 411"/>
              <a:gd name="T30" fmla="*/ 2147483647 w 554"/>
              <a:gd name="T31" fmla="*/ 2147483647 h 411"/>
              <a:gd name="T32" fmla="*/ 2147483647 w 554"/>
              <a:gd name="T33" fmla="*/ 2147483647 h 411"/>
              <a:gd name="T34" fmla="*/ 0 w 554"/>
              <a:gd name="T35" fmla="*/ 2147483647 h 411"/>
              <a:gd name="T36" fmla="*/ 2147483647 w 554"/>
              <a:gd name="T37" fmla="*/ 2147483647 h 4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411"/>
              <a:gd name="T59" fmla="*/ 554 w 554"/>
              <a:gd name="T60" fmla="*/ 411 h 4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411">
                <a:moveTo>
                  <a:pt x="23" y="53"/>
                </a:moveTo>
                <a:lnTo>
                  <a:pt x="102" y="15"/>
                </a:lnTo>
                <a:lnTo>
                  <a:pt x="250" y="0"/>
                </a:lnTo>
                <a:lnTo>
                  <a:pt x="311" y="38"/>
                </a:lnTo>
                <a:lnTo>
                  <a:pt x="408" y="25"/>
                </a:lnTo>
                <a:lnTo>
                  <a:pt x="554" y="127"/>
                </a:lnTo>
                <a:lnTo>
                  <a:pt x="489" y="205"/>
                </a:lnTo>
                <a:lnTo>
                  <a:pt x="493" y="239"/>
                </a:lnTo>
                <a:lnTo>
                  <a:pt x="381" y="339"/>
                </a:lnTo>
                <a:lnTo>
                  <a:pt x="364" y="343"/>
                </a:lnTo>
                <a:lnTo>
                  <a:pt x="354" y="373"/>
                </a:lnTo>
                <a:lnTo>
                  <a:pt x="332" y="356"/>
                </a:lnTo>
                <a:lnTo>
                  <a:pt x="353" y="383"/>
                </a:lnTo>
                <a:lnTo>
                  <a:pt x="332" y="411"/>
                </a:lnTo>
                <a:lnTo>
                  <a:pt x="311" y="407"/>
                </a:lnTo>
                <a:lnTo>
                  <a:pt x="235" y="290"/>
                </a:lnTo>
                <a:lnTo>
                  <a:pt x="72" y="142"/>
                </a:lnTo>
                <a:lnTo>
                  <a:pt x="0" y="97"/>
                </a:lnTo>
                <a:lnTo>
                  <a:pt x="23" y="53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5" name="Freeform 53"/>
          <p:cNvSpPr>
            <a:spLocks/>
          </p:cNvSpPr>
          <p:nvPr/>
        </p:nvSpPr>
        <p:spPr bwMode="auto">
          <a:xfrm>
            <a:off x="7142163" y="2534708"/>
            <a:ext cx="1003300" cy="523875"/>
          </a:xfrm>
          <a:custGeom>
            <a:avLst/>
            <a:gdLst>
              <a:gd name="T0" fmla="*/ 2147483647 w 632"/>
              <a:gd name="T1" fmla="*/ 2147483647 h 396"/>
              <a:gd name="T2" fmla="*/ 2147483647 w 632"/>
              <a:gd name="T3" fmla="*/ 2147483647 h 396"/>
              <a:gd name="T4" fmla="*/ 2147483647 w 632"/>
              <a:gd name="T5" fmla="*/ 2147483647 h 396"/>
              <a:gd name="T6" fmla="*/ 2147483647 w 632"/>
              <a:gd name="T7" fmla="*/ 2147483647 h 396"/>
              <a:gd name="T8" fmla="*/ 2147483647 w 632"/>
              <a:gd name="T9" fmla="*/ 2147483647 h 396"/>
              <a:gd name="T10" fmla="*/ 2147483647 w 632"/>
              <a:gd name="T11" fmla="*/ 2147483647 h 396"/>
              <a:gd name="T12" fmla="*/ 2147483647 w 632"/>
              <a:gd name="T13" fmla="*/ 2147483647 h 396"/>
              <a:gd name="T14" fmla="*/ 2147483647 w 632"/>
              <a:gd name="T15" fmla="*/ 2147483647 h 396"/>
              <a:gd name="T16" fmla="*/ 2147483647 w 632"/>
              <a:gd name="T17" fmla="*/ 2147483647 h 396"/>
              <a:gd name="T18" fmla="*/ 2147483647 w 632"/>
              <a:gd name="T19" fmla="*/ 2147483647 h 396"/>
              <a:gd name="T20" fmla="*/ 2147483647 w 632"/>
              <a:gd name="T21" fmla="*/ 2147483647 h 396"/>
              <a:gd name="T22" fmla="*/ 2147483647 w 632"/>
              <a:gd name="T23" fmla="*/ 0 h 396"/>
              <a:gd name="T24" fmla="*/ 2147483647 w 632"/>
              <a:gd name="T25" fmla="*/ 2147483647 h 396"/>
              <a:gd name="T26" fmla="*/ 2147483647 w 632"/>
              <a:gd name="T27" fmla="*/ 2147483647 h 396"/>
              <a:gd name="T28" fmla="*/ 0 w 632"/>
              <a:gd name="T29" fmla="*/ 2147483647 h 396"/>
              <a:gd name="T30" fmla="*/ 2147483647 w 632"/>
              <a:gd name="T31" fmla="*/ 2147483647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32"/>
              <a:gd name="T49" fmla="*/ 0 h 396"/>
              <a:gd name="T50" fmla="*/ 632 w 632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32" h="396">
                <a:moveTo>
                  <a:pt x="49" y="396"/>
                </a:moveTo>
                <a:lnTo>
                  <a:pt x="154" y="377"/>
                </a:lnTo>
                <a:lnTo>
                  <a:pt x="535" y="307"/>
                </a:lnTo>
                <a:lnTo>
                  <a:pt x="550" y="290"/>
                </a:lnTo>
                <a:lnTo>
                  <a:pt x="573" y="290"/>
                </a:lnTo>
                <a:lnTo>
                  <a:pt x="597" y="273"/>
                </a:lnTo>
                <a:lnTo>
                  <a:pt x="632" y="227"/>
                </a:lnTo>
                <a:lnTo>
                  <a:pt x="571" y="178"/>
                </a:lnTo>
                <a:lnTo>
                  <a:pt x="569" y="132"/>
                </a:lnTo>
                <a:lnTo>
                  <a:pt x="597" y="68"/>
                </a:lnTo>
                <a:lnTo>
                  <a:pt x="556" y="45"/>
                </a:lnTo>
                <a:lnTo>
                  <a:pt x="510" y="0"/>
                </a:lnTo>
                <a:lnTo>
                  <a:pt x="89" y="77"/>
                </a:lnTo>
                <a:lnTo>
                  <a:pt x="68" y="45"/>
                </a:lnTo>
                <a:lnTo>
                  <a:pt x="0" y="96"/>
                </a:lnTo>
                <a:lnTo>
                  <a:pt x="49" y="39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8202613" y="2729178"/>
            <a:ext cx="30162" cy="35718"/>
          </a:xfrm>
          <a:custGeom>
            <a:avLst/>
            <a:gdLst>
              <a:gd name="T0" fmla="*/ 0 w 19"/>
              <a:gd name="T1" fmla="*/ 2147483647 h 27"/>
              <a:gd name="T2" fmla="*/ 2147483647 w 19"/>
              <a:gd name="T3" fmla="*/ 2147483647 h 27"/>
              <a:gd name="T4" fmla="*/ 2147483647 w 19"/>
              <a:gd name="T5" fmla="*/ 0 h 27"/>
              <a:gd name="T6" fmla="*/ 2147483647 w 19"/>
              <a:gd name="T7" fmla="*/ 2147483647 h 27"/>
              <a:gd name="T8" fmla="*/ 0 w 19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7"/>
              <a:gd name="T17" fmla="*/ 19 w 19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7">
                <a:moveTo>
                  <a:pt x="0" y="27"/>
                </a:moveTo>
                <a:lnTo>
                  <a:pt x="3" y="8"/>
                </a:lnTo>
                <a:lnTo>
                  <a:pt x="13" y="0"/>
                </a:lnTo>
                <a:lnTo>
                  <a:pt x="19" y="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7" name="Freeform 63"/>
          <p:cNvSpPr>
            <a:spLocks/>
          </p:cNvSpPr>
          <p:nvPr/>
        </p:nvSpPr>
        <p:spPr bwMode="auto">
          <a:xfrm>
            <a:off x="8120068" y="1899709"/>
            <a:ext cx="280987" cy="445823"/>
          </a:xfrm>
          <a:custGeom>
            <a:avLst/>
            <a:gdLst>
              <a:gd name="T0" fmla="*/ 2147483647 w 177"/>
              <a:gd name="T1" fmla="*/ 2147483647 h 337"/>
              <a:gd name="T2" fmla="*/ 2147483647 w 177"/>
              <a:gd name="T3" fmla="*/ 2147483647 h 337"/>
              <a:gd name="T4" fmla="*/ 2147483647 w 177"/>
              <a:gd name="T5" fmla="*/ 2147483647 h 337"/>
              <a:gd name="T6" fmla="*/ 2147483647 w 177"/>
              <a:gd name="T7" fmla="*/ 2147483647 h 337"/>
              <a:gd name="T8" fmla="*/ 2147483647 w 177"/>
              <a:gd name="T9" fmla="*/ 2147483647 h 337"/>
              <a:gd name="T10" fmla="*/ 2147483647 w 177"/>
              <a:gd name="T11" fmla="*/ 2147483647 h 337"/>
              <a:gd name="T12" fmla="*/ 2147483647 w 177"/>
              <a:gd name="T13" fmla="*/ 0 h 337"/>
              <a:gd name="T14" fmla="*/ 0 w 177"/>
              <a:gd name="T15" fmla="*/ 2147483647 h 337"/>
              <a:gd name="T16" fmla="*/ 2147483647 w 177"/>
              <a:gd name="T17" fmla="*/ 2147483647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"/>
              <a:gd name="T28" fmla="*/ 0 h 337"/>
              <a:gd name="T29" fmla="*/ 177 w 177"/>
              <a:gd name="T30" fmla="*/ 337 h 3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" h="337">
                <a:moveTo>
                  <a:pt x="29" y="138"/>
                </a:moveTo>
                <a:lnTo>
                  <a:pt x="36" y="199"/>
                </a:lnTo>
                <a:lnTo>
                  <a:pt x="80" y="337"/>
                </a:lnTo>
                <a:lnTo>
                  <a:pt x="160" y="320"/>
                </a:lnTo>
                <a:lnTo>
                  <a:pt x="154" y="123"/>
                </a:lnTo>
                <a:lnTo>
                  <a:pt x="173" y="83"/>
                </a:lnTo>
                <a:lnTo>
                  <a:pt x="177" y="0"/>
                </a:lnTo>
                <a:lnTo>
                  <a:pt x="0" y="42"/>
                </a:lnTo>
                <a:lnTo>
                  <a:pt x="29" y="1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8" name="Freeform 66"/>
          <p:cNvSpPr>
            <a:spLocks/>
          </p:cNvSpPr>
          <p:nvPr/>
        </p:nvSpPr>
        <p:spPr bwMode="auto">
          <a:xfrm>
            <a:off x="433388" y="1087439"/>
            <a:ext cx="1155700" cy="681303"/>
          </a:xfrm>
          <a:custGeom>
            <a:avLst/>
            <a:gdLst>
              <a:gd name="T0" fmla="*/ 2147483647 w 728"/>
              <a:gd name="T1" fmla="*/ 2147483647 h 515"/>
              <a:gd name="T2" fmla="*/ 2147483647 w 728"/>
              <a:gd name="T3" fmla="*/ 2147483647 h 515"/>
              <a:gd name="T4" fmla="*/ 2147483647 w 728"/>
              <a:gd name="T5" fmla="*/ 2147483647 h 515"/>
              <a:gd name="T6" fmla="*/ 2147483647 w 728"/>
              <a:gd name="T7" fmla="*/ 2147483647 h 515"/>
              <a:gd name="T8" fmla="*/ 2147483647 w 728"/>
              <a:gd name="T9" fmla="*/ 2147483647 h 515"/>
              <a:gd name="T10" fmla="*/ 0 w 728"/>
              <a:gd name="T11" fmla="*/ 2147483647 h 515"/>
              <a:gd name="T12" fmla="*/ 2147483647 w 728"/>
              <a:gd name="T13" fmla="*/ 2147483647 h 515"/>
              <a:gd name="T14" fmla="*/ 2147483647 w 728"/>
              <a:gd name="T15" fmla="*/ 2147483647 h 515"/>
              <a:gd name="T16" fmla="*/ 2147483647 w 728"/>
              <a:gd name="T17" fmla="*/ 2147483647 h 515"/>
              <a:gd name="T18" fmla="*/ 2147483647 w 728"/>
              <a:gd name="T19" fmla="*/ 2147483647 h 515"/>
              <a:gd name="T20" fmla="*/ 2147483647 w 728"/>
              <a:gd name="T21" fmla="*/ 2147483647 h 515"/>
              <a:gd name="T22" fmla="*/ 2147483647 w 728"/>
              <a:gd name="T23" fmla="*/ 2147483647 h 515"/>
              <a:gd name="T24" fmla="*/ 2147483647 w 728"/>
              <a:gd name="T25" fmla="*/ 2147483647 h 515"/>
              <a:gd name="T26" fmla="*/ 2147483647 w 728"/>
              <a:gd name="T27" fmla="*/ 2147483647 h 515"/>
              <a:gd name="T28" fmla="*/ 2147483647 w 728"/>
              <a:gd name="T29" fmla="*/ 2147483647 h 515"/>
              <a:gd name="T30" fmla="*/ 2147483647 w 728"/>
              <a:gd name="T31" fmla="*/ 2147483647 h 515"/>
              <a:gd name="T32" fmla="*/ 2147483647 w 728"/>
              <a:gd name="T33" fmla="*/ 2147483647 h 515"/>
              <a:gd name="T34" fmla="*/ 2147483647 w 728"/>
              <a:gd name="T35" fmla="*/ 0 h 515"/>
              <a:gd name="T36" fmla="*/ 2147483647 w 728"/>
              <a:gd name="T37" fmla="*/ 2147483647 h 515"/>
              <a:gd name="T38" fmla="*/ 2147483647 w 728"/>
              <a:gd name="T39" fmla="*/ 2147483647 h 515"/>
              <a:gd name="T40" fmla="*/ 2147483647 w 728"/>
              <a:gd name="T41" fmla="*/ 2147483647 h 515"/>
              <a:gd name="T42" fmla="*/ 2147483647 w 728"/>
              <a:gd name="T43" fmla="*/ 2147483647 h 515"/>
              <a:gd name="T44" fmla="*/ 2147483647 w 728"/>
              <a:gd name="T45" fmla="*/ 2147483647 h 515"/>
              <a:gd name="T46" fmla="*/ 2147483647 w 728"/>
              <a:gd name="T47" fmla="*/ 2147483647 h 515"/>
              <a:gd name="T48" fmla="*/ 2147483647 w 728"/>
              <a:gd name="T49" fmla="*/ 2147483647 h 515"/>
              <a:gd name="T50" fmla="*/ 2147483647 w 728"/>
              <a:gd name="T51" fmla="*/ 2147483647 h 515"/>
              <a:gd name="T52" fmla="*/ 2147483647 w 728"/>
              <a:gd name="T53" fmla="*/ 2147483647 h 515"/>
              <a:gd name="T54" fmla="*/ 2147483647 w 728"/>
              <a:gd name="T55" fmla="*/ 2147483647 h 515"/>
              <a:gd name="T56" fmla="*/ 2147483647 w 728"/>
              <a:gd name="T57" fmla="*/ 2147483647 h 515"/>
              <a:gd name="T58" fmla="*/ 2147483647 w 728"/>
              <a:gd name="T59" fmla="*/ 2147483647 h 515"/>
              <a:gd name="T60" fmla="*/ 2147483647 w 728"/>
              <a:gd name="T61" fmla="*/ 2147483647 h 5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28"/>
              <a:gd name="T94" fmla="*/ 0 h 515"/>
              <a:gd name="T95" fmla="*/ 728 w 728"/>
              <a:gd name="T96" fmla="*/ 515 h 51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28" h="515">
                <a:moveTo>
                  <a:pt x="27" y="112"/>
                </a:moveTo>
                <a:lnTo>
                  <a:pt x="17" y="254"/>
                </a:lnTo>
                <a:lnTo>
                  <a:pt x="34" y="254"/>
                </a:lnTo>
                <a:lnTo>
                  <a:pt x="25" y="284"/>
                </a:lnTo>
                <a:lnTo>
                  <a:pt x="11" y="267"/>
                </a:lnTo>
                <a:lnTo>
                  <a:pt x="0" y="303"/>
                </a:lnTo>
                <a:lnTo>
                  <a:pt x="51" y="332"/>
                </a:lnTo>
                <a:lnTo>
                  <a:pt x="53" y="345"/>
                </a:lnTo>
                <a:lnTo>
                  <a:pt x="66" y="347"/>
                </a:lnTo>
                <a:lnTo>
                  <a:pt x="133" y="451"/>
                </a:lnTo>
                <a:lnTo>
                  <a:pt x="207" y="447"/>
                </a:lnTo>
                <a:lnTo>
                  <a:pt x="262" y="472"/>
                </a:lnTo>
                <a:lnTo>
                  <a:pt x="288" y="468"/>
                </a:lnTo>
                <a:lnTo>
                  <a:pt x="455" y="472"/>
                </a:lnTo>
                <a:lnTo>
                  <a:pt x="645" y="515"/>
                </a:lnTo>
                <a:lnTo>
                  <a:pt x="648" y="459"/>
                </a:lnTo>
                <a:lnTo>
                  <a:pt x="728" y="129"/>
                </a:lnTo>
                <a:lnTo>
                  <a:pt x="224" y="0"/>
                </a:lnTo>
                <a:lnTo>
                  <a:pt x="228" y="97"/>
                </a:lnTo>
                <a:lnTo>
                  <a:pt x="203" y="176"/>
                </a:lnTo>
                <a:lnTo>
                  <a:pt x="199" y="218"/>
                </a:lnTo>
                <a:lnTo>
                  <a:pt x="146" y="233"/>
                </a:lnTo>
                <a:lnTo>
                  <a:pt x="142" y="212"/>
                </a:lnTo>
                <a:lnTo>
                  <a:pt x="186" y="186"/>
                </a:lnTo>
                <a:lnTo>
                  <a:pt x="182" y="165"/>
                </a:lnTo>
                <a:lnTo>
                  <a:pt x="144" y="169"/>
                </a:lnTo>
                <a:lnTo>
                  <a:pt x="173" y="144"/>
                </a:lnTo>
                <a:lnTo>
                  <a:pt x="193" y="127"/>
                </a:lnTo>
                <a:lnTo>
                  <a:pt x="30" y="25"/>
                </a:lnTo>
                <a:lnTo>
                  <a:pt x="17" y="53"/>
                </a:lnTo>
                <a:lnTo>
                  <a:pt x="27" y="11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49" name="Freeform 67"/>
          <p:cNvSpPr>
            <a:spLocks/>
          </p:cNvSpPr>
          <p:nvPr/>
        </p:nvSpPr>
        <p:spPr bwMode="auto">
          <a:xfrm>
            <a:off x="704855" y="1127127"/>
            <a:ext cx="53975" cy="50271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0 w 34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8"/>
              <a:gd name="T17" fmla="*/ 34 w 34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8">
                <a:moveTo>
                  <a:pt x="0" y="17"/>
                </a:moveTo>
                <a:lnTo>
                  <a:pt x="26" y="0"/>
                </a:lnTo>
                <a:lnTo>
                  <a:pt x="34" y="17"/>
                </a:lnTo>
                <a:lnTo>
                  <a:pt x="28" y="38"/>
                </a:lnTo>
                <a:lnTo>
                  <a:pt x="0" y="17"/>
                </a:lnTo>
                <a:close/>
              </a:path>
            </a:pathLst>
          </a:custGeom>
          <a:solidFill>
            <a:srgbClr val="DFBB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0" name="Freeform 68"/>
          <p:cNvSpPr>
            <a:spLocks/>
          </p:cNvSpPr>
          <p:nvPr/>
        </p:nvSpPr>
        <p:spPr bwMode="auto">
          <a:xfrm>
            <a:off x="1501775" y="2536032"/>
            <a:ext cx="977900" cy="993510"/>
          </a:xfrm>
          <a:custGeom>
            <a:avLst/>
            <a:gdLst>
              <a:gd name="T0" fmla="*/ 2147483647 w 616"/>
              <a:gd name="T1" fmla="*/ 0 h 751"/>
              <a:gd name="T2" fmla="*/ 2147483647 w 616"/>
              <a:gd name="T3" fmla="*/ 2147483647 h 751"/>
              <a:gd name="T4" fmla="*/ 2147483647 w 616"/>
              <a:gd name="T5" fmla="*/ 2147483647 h 751"/>
              <a:gd name="T6" fmla="*/ 2147483647 w 616"/>
              <a:gd name="T7" fmla="*/ 2147483647 h 751"/>
              <a:gd name="T8" fmla="*/ 2147483647 w 616"/>
              <a:gd name="T9" fmla="*/ 2147483647 h 751"/>
              <a:gd name="T10" fmla="*/ 0 w 616"/>
              <a:gd name="T11" fmla="*/ 2147483647 h 751"/>
              <a:gd name="T12" fmla="*/ 2147483647 w 616"/>
              <a:gd name="T13" fmla="*/ 0 h 7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6"/>
              <a:gd name="T22" fmla="*/ 0 h 751"/>
              <a:gd name="T23" fmla="*/ 616 w 616"/>
              <a:gd name="T24" fmla="*/ 751 h 7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6" h="751">
                <a:moveTo>
                  <a:pt x="135" y="0"/>
                </a:moveTo>
                <a:lnTo>
                  <a:pt x="432" y="55"/>
                </a:lnTo>
                <a:lnTo>
                  <a:pt x="410" y="186"/>
                </a:lnTo>
                <a:lnTo>
                  <a:pt x="616" y="218"/>
                </a:lnTo>
                <a:lnTo>
                  <a:pt x="537" y="751"/>
                </a:lnTo>
                <a:lnTo>
                  <a:pt x="0" y="662"/>
                </a:lnTo>
                <a:lnTo>
                  <a:pt x="135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1" name="Freeform 69"/>
          <p:cNvSpPr>
            <a:spLocks/>
          </p:cNvSpPr>
          <p:nvPr/>
        </p:nvSpPr>
        <p:spPr bwMode="auto">
          <a:xfrm>
            <a:off x="130175" y="1504157"/>
            <a:ext cx="1377950" cy="949854"/>
          </a:xfrm>
          <a:custGeom>
            <a:avLst/>
            <a:gdLst>
              <a:gd name="T0" fmla="*/ 0 w 868"/>
              <a:gd name="T1" fmla="*/ 2147483647 h 718"/>
              <a:gd name="T2" fmla="*/ 2147483647 w 868"/>
              <a:gd name="T3" fmla="*/ 2147483647 h 718"/>
              <a:gd name="T4" fmla="*/ 2147483647 w 868"/>
              <a:gd name="T5" fmla="*/ 2147483647 h 718"/>
              <a:gd name="T6" fmla="*/ 2147483647 w 868"/>
              <a:gd name="T7" fmla="*/ 0 h 718"/>
              <a:gd name="T8" fmla="*/ 2147483647 w 868"/>
              <a:gd name="T9" fmla="*/ 2147483647 h 718"/>
              <a:gd name="T10" fmla="*/ 2147483647 w 868"/>
              <a:gd name="T11" fmla="*/ 2147483647 h 718"/>
              <a:gd name="T12" fmla="*/ 2147483647 w 868"/>
              <a:gd name="T13" fmla="*/ 2147483647 h 718"/>
              <a:gd name="T14" fmla="*/ 2147483647 w 868"/>
              <a:gd name="T15" fmla="*/ 2147483647 h 718"/>
              <a:gd name="T16" fmla="*/ 2147483647 w 868"/>
              <a:gd name="T17" fmla="*/ 2147483647 h 718"/>
              <a:gd name="T18" fmla="*/ 2147483647 w 868"/>
              <a:gd name="T19" fmla="*/ 2147483647 h 718"/>
              <a:gd name="T20" fmla="*/ 2147483647 w 868"/>
              <a:gd name="T21" fmla="*/ 2147483647 h 718"/>
              <a:gd name="T22" fmla="*/ 2147483647 w 868"/>
              <a:gd name="T23" fmla="*/ 2147483647 h 718"/>
              <a:gd name="T24" fmla="*/ 2147483647 w 868"/>
              <a:gd name="T25" fmla="*/ 2147483647 h 718"/>
              <a:gd name="T26" fmla="*/ 2147483647 w 868"/>
              <a:gd name="T27" fmla="*/ 2147483647 h 718"/>
              <a:gd name="T28" fmla="*/ 2147483647 w 868"/>
              <a:gd name="T29" fmla="*/ 2147483647 h 718"/>
              <a:gd name="T30" fmla="*/ 2147483647 w 868"/>
              <a:gd name="T31" fmla="*/ 2147483647 h 718"/>
              <a:gd name="T32" fmla="*/ 2147483647 w 868"/>
              <a:gd name="T33" fmla="*/ 2147483647 h 718"/>
              <a:gd name="T34" fmla="*/ 2147483647 w 868"/>
              <a:gd name="T35" fmla="*/ 2147483647 h 718"/>
              <a:gd name="T36" fmla="*/ 2147483647 w 868"/>
              <a:gd name="T37" fmla="*/ 2147483647 h 718"/>
              <a:gd name="T38" fmla="*/ 2147483647 w 868"/>
              <a:gd name="T39" fmla="*/ 2147483647 h 718"/>
              <a:gd name="T40" fmla="*/ 2147483647 w 868"/>
              <a:gd name="T41" fmla="*/ 2147483647 h 718"/>
              <a:gd name="T42" fmla="*/ 2147483647 w 868"/>
              <a:gd name="T43" fmla="*/ 2147483647 h 718"/>
              <a:gd name="T44" fmla="*/ 0 w 868"/>
              <a:gd name="T45" fmla="*/ 2147483647 h 7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8"/>
              <a:gd name="T70" fmla="*/ 0 h 718"/>
              <a:gd name="T71" fmla="*/ 868 w 868"/>
              <a:gd name="T72" fmla="*/ 718 h 7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8" h="718">
                <a:moveTo>
                  <a:pt x="0" y="536"/>
                </a:moveTo>
                <a:lnTo>
                  <a:pt x="37" y="354"/>
                </a:lnTo>
                <a:lnTo>
                  <a:pt x="81" y="301"/>
                </a:lnTo>
                <a:lnTo>
                  <a:pt x="187" y="0"/>
                </a:lnTo>
                <a:lnTo>
                  <a:pt x="242" y="15"/>
                </a:lnTo>
                <a:lnTo>
                  <a:pt x="244" y="28"/>
                </a:lnTo>
                <a:lnTo>
                  <a:pt x="257" y="30"/>
                </a:lnTo>
                <a:lnTo>
                  <a:pt x="324" y="134"/>
                </a:lnTo>
                <a:lnTo>
                  <a:pt x="398" y="132"/>
                </a:lnTo>
                <a:lnTo>
                  <a:pt x="453" y="157"/>
                </a:lnTo>
                <a:lnTo>
                  <a:pt x="479" y="151"/>
                </a:lnTo>
                <a:lnTo>
                  <a:pt x="646" y="157"/>
                </a:lnTo>
                <a:lnTo>
                  <a:pt x="836" y="199"/>
                </a:lnTo>
                <a:lnTo>
                  <a:pt x="845" y="223"/>
                </a:lnTo>
                <a:lnTo>
                  <a:pt x="868" y="255"/>
                </a:lnTo>
                <a:lnTo>
                  <a:pt x="803" y="352"/>
                </a:lnTo>
                <a:lnTo>
                  <a:pt x="764" y="388"/>
                </a:lnTo>
                <a:lnTo>
                  <a:pt x="758" y="415"/>
                </a:lnTo>
                <a:lnTo>
                  <a:pt x="781" y="443"/>
                </a:lnTo>
                <a:lnTo>
                  <a:pt x="754" y="502"/>
                </a:lnTo>
                <a:lnTo>
                  <a:pt x="701" y="718"/>
                </a:lnTo>
                <a:lnTo>
                  <a:pt x="409" y="648"/>
                </a:lnTo>
                <a:lnTo>
                  <a:pt x="0" y="53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2" name="Freeform 70"/>
          <p:cNvSpPr>
            <a:spLocks/>
          </p:cNvSpPr>
          <p:nvPr/>
        </p:nvSpPr>
        <p:spPr bwMode="auto">
          <a:xfrm>
            <a:off x="3" y="2213242"/>
            <a:ext cx="1370013" cy="1903677"/>
          </a:xfrm>
          <a:custGeom>
            <a:avLst/>
            <a:gdLst>
              <a:gd name="T0" fmla="*/ 2147483647 w 863"/>
              <a:gd name="T1" fmla="*/ 2147483647 h 1439"/>
              <a:gd name="T2" fmla="*/ 2147483647 w 863"/>
              <a:gd name="T3" fmla="*/ 2147483647 h 1439"/>
              <a:gd name="T4" fmla="*/ 2147483647 w 863"/>
              <a:gd name="T5" fmla="*/ 2147483647 h 1439"/>
              <a:gd name="T6" fmla="*/ 2147483647 w 863"/>
              <a:gd name="T7" fmla="*/ 2147483647 h 1439"/>
              <a:gd name="T8" fmla="*/ 2147483647 w 863"/>
              <a:gd name="T9" fmla="*/ 2147483647 h 1439"/>
              <a:gd name="T10" fmla="*/ 2147483647 w 863"/>
              <a:gd name="T11" fmla="*/ 2147483647 h 1439"/>
              <a:gd name="T12" fmla="*/ 2147483647 w 863"/>
              <a:gd name="T13" fmla="*/ 2147483647 h 1439"/>
              <a:gd name="T14" fmla="*/ 2147483647 w 863"/>
              <a:gd name="T15" fmla="*/ 2147483647 h 1439"/>
              <a:gd name="T16" fmla="*/ 2147483647 w 863"/>
              <a:gd name="T17" fmla="*/ 2147483647 h 1439"/>
              <a:gd name="T18" fmla="*/ 2147483647 w 863"/>
              <a:gd name="T19" fmla="*/ 2147483647 h 1439"/>
              <a:gd name="T20" fmla="*/ 2147483647 w 863"/>
              <a:gd name="T21" fmla="*/ 2147483647 h 1439"/>
              <a:gd name="T22" fmla="*/ 2147483647 w 863"/>
              <a:gd name="T23" fmla="*/ 2147483647 h 1439"/>
              <a:gd name="T24" fmla="*/ 2147483647 w 863"/>
              <a:gd name="T25" fmla="*/ 2147483647 h 1439"/>
              <a:gd name="T26" fmla="*/ 2147483647 w 863"/>
              <a:gd name="T27" fmla="*/ 2147483647 h 1439"/>
              <a:gd name="T28" fmla="*/ 2147483647 w 863"/>
              <a:gd name="T29" fmla="*/ 2147483647 h 1439"/>
              <a:gd name="T30" fmla="*/ 2147483647 w 863"/>
              <a:gd name="T31" fmla="*/ 2147483647 h 1439"/>
              <a:gd name="T32" fmla="*/ 2147483647 w 863"/>
              <a:gd name="T33" fmla="*/ 2147483647 h 1439"/>
              <a:gd name="T34" fmla="*/ 2147483647 w 863"/>
              <a:gd name="T35" fmla="*/ 2147483647 h 1439"/>
              <a:gd name="T36" fmla="*/ 2147483647 w 863"/>
              <a:gd name="T37" fmla="*/ 2147483647 h 1439"/>
              <a:gd name="T38" fmla="*/ 2147483647 w 863"/>
              <a:gd name="T39" fmla="*/ 2147483647 h 1439"/>
              <a:gd name="T40" fmla="*/ 2147483647 w 863"/>
              <a:gd name="T41" fmla="*/ 2147483647 h 1439"/>
              <a:gd name="T42" fmla="*/ 2147483647 w 863"/>
              <a:gd name="T43" fmla="*/ 2147483647 h 1439"/>
              <a:gd name="T44" fmla="*/ 2147483647 w 863"/>
              <a:gd name="T45" fmla="*/ 2147483647 h 1439"/>
              <a:gd name="T46" fmla="*/ 2147483647 w 863"/>
              <a:gd name="T47" fmla="*/ 2147483647 h 1439"/>
              <a:gd name="T48" fmla="*/ 2147483647 w 863"/>
              <a:gd name="T49" fmla="*/ 2147483647 h 1439"/>
              <a:gd name="T50" fmla="*/ 2147483647 w 863"/>
              <a:gd name="T51" fmla="*/ 2147483647 h 1439"/>
              <a:gd name="T52" fmla="*/ 2147483647 w 863"/>
              <a:gd name="T53" fmla="*/ 2147483647 h 1439"/>
              <a:gd name="T54" fmla="*/ 2147483647 w 863"/>
              <a:gd name="T55" fmla="*/ 0 h 1439"/>
              <a:gd name="T56" fmla="*/ 2147483647 w 863"/>
              <a:gd name="T57" fmla="*/ 2147483647 h 1439"/>
              <a:gd name="T58" fmla="*/ 0 w 863"/>
              <a:gd name="T59" fmla="*/ 2147483647 h 1439"/>
              <a:gd name="T60" fmla="*/ 2147483647 w 863"/>
              <a:gd name="T61" fmla="*/ 2147483647 h 14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63"/>
              <a:gd name="T94" fmla="*/ 0 h 1439"/>
              <a:gd name="T95" fmla="*/ 863 w 863"/>
              <a:gd name="T96" fmla="*/ 1439 h 14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63" h="1439">
                <a:moveTo>
                  <a:pt x="28" y="292"/>
                </a:moveTo>
                <a:lnTo>
                  <a:pt x="4" y="404"/>
                </a:lnTo>
                <a:lnTo>
                  <a:pt x="87" y="584"/>
                </a:lnTo>
                <a:lnTo>
                  <a:pt x="102" y="572"/>
                </a:lnTo>
                <a:lnTo>
                  <a:pt x="129" y="648"/>
                </a:lnTo>
                <a:lnTo>
                  <a:pt x="87" y="595"/>
                </a:lnTo>
                <a:lnTo>
                  <a:pt x="78" y="679"/>
                </a:lnTo>
                <a:lnTo>
                  <a:pt x="125" y="730"/>
                </a:lnTo>
                <a:lnTo>
                  <a:pt x="93" y="800"/>
                </a:lnTo>
                <a:lnTo>
                  <a:pt x="184" y="991"/>
                </a:lnTo>
                <a:lnTo>
                  <a:pt x="163" y="1061"/>
                </a:lnTo>
                <a:lnTo>
                  <a:pt x="283" y="1116"/>
                </a:lnTo>
                <a:lnTo>
                  <a:pt x="326" y="1173"/>
                </a:lnTo>
                <a:lnTo>
                  <a:pt x="377" y="1192"/>
                </a:lnTo>
                <a:lnTo>
                  <a:pt x="377" y="1226"/>
                </a:lnTo>
                <a:lnTo>
                  <a:pt x="410" y="1234"/>
                </a:lnTo>
                <a:lnTo>
                  <a:pt x="480" y="1344"/>
                </a:lnTo>
                <a:lnTo>
                  <a:pt x="480" y="1422"/>
                </a:lnTo>
                <a:lnTo>
                  <a:pt x="787" y="1439"/>
                </a:lnTo>
                <a:lnTo>
                  <a:pt x="768" y="1408"/>
                </a:lnTo>
                <a:lnTo>
                  <a:pt x="777" y="1361"/>
                </a:lnTo>
                <a:lnTo>
                  <a:pt x="827" y="1283"/>
                </a:lnTo>
                <a:lnTo>
                  <a:pt x="863" y="1260"/>
                </a:lnTo>
                <a:lnTo>
                  <a:pt x="842" y="1232"/>
                </a:lnTo>
                <a:lnTo>
                  <a:pt x="829" y="1156"/>
                </a:lnTo>
                <a:lnTo>
                  <a:pt x="387" y="495"/>
                </a:lnTo>
                <a:lnTo>
                  <a:pt x="491" y="112"/>
                </a:lnTo>
                <a:lnTo>
                  <a:pt x="82" y="0"/>
                </a:lnTo>
                <a:lnTo>
                  <a:pt x="70" y="23"/>
                </a:lnTo>
                <a:lnTo>
                  <a:pt x="0" y="191"/>
                </a:lnTo>
                <a:lnTo>
                  <a:pt x="28" y="29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3" name="Freeform 71"/>
          <p:cNvSpPr>
            <a:spLocks/>
          </p:cNvSpPr>
          <p:nvPr/>
        </p:nvSpPr>
        <p:spPr bwMode="auto">
          <a:xfrm>
            <a:off x="614368" y="2361408"/>
            <a:ext cx="1101725" cy="1381125"/>
          </a:xfrm>
          <a:custGeom>
            <a:avLst/>
            <a:gdLst>
              <a:gd name="T0" fmla="*/ 0 w 694"/>
              <a:gd name="T1" fmla="*/ 2147483647 h 1044"/>
              <a:gd name="T2" fmla="*/ 2147483647 w 694"/>
              <a:gd name="T3" fmla="*/ 2147483647 h 1044"/>
              <a:gd name="T4" fmla="*/ 2147483647 w 694"/>
              <a:gd name="T5" fmla="*/ 2147483647 h 1044"/>
              <a:gd name="T6" fmla="*/ 2147483647 w 694"/>
              <a:gd name="T7" fmla="*/ 2147483647 h 1044"/>
              <a:gd name="T8" fmla="*/ 2147483647 w 694"/>
              <a:gd name="T9" fmla="*/ 2147483647 h 1044"/>
              <a:gd name="T10" fmla="*/ 2147483647 w 694"/>
              <a:gd name="T11" fmla="*/ 2147483647 h 1044"/>
              <a:gd name="T12" fmla="*/ 2147483647 w 694"/>
              <a:gd name="T13" fmla="*/ 2147483647 h 1044"/>
              <a:gd name="T14" fmla="*/ 2147483647 w 694"/>
              <a:gd name="T15" fmla="*/ 2147483647 h 1044"/>
              <a:gd name="T16" fmla="*/ 2147483647 w 694"/>
              <a:gd name="T17" fmla="*/ 0 h 1044"/>
              <a:gd name="T18" fmla="*/ 0 w 694"/>
              <a:gd name="T19" fmla="*/ 2147483647 h 10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4"/>
              <a:gd name="T31" fmla="*/ 0 h 1044"/>
              <a:gd name="T32" fmla="*/ 694 w 694"/>
              <a:gd name="T33" fmla="*/ 1044 h 10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4" h="1044">
                <a:moveTo>
                  <a:pt x="0" y="383"/>
                </a:moveTo>
                <a:lnTo>
                  <a:pt x="442" y="1044"/>
                </a:lnTo>
                <a:lnTo>
                  <a:pt x="457" y="902"/>
                </a:lnTo>
                <a:lnTo>
                  <a:pt x="481" y="894"/>
                </a:lnTo>
                <a:lnTo>
                  <a:pt x="523" y="919"/>
                </a:lnTo>
                <a:lnTo>
                  <a:pt x="559" y="794"/>
                </a:lnTo>
                <a:lnTo>
                  <a:pt x="694" y="132"/>
                </a:lnTo>
                <a:lnTo>
                  <a:pt x="396" y="70"/>
                </a:lnTo>
                <a:lnTo>
                  <a:pt x="104" y="0"/>
                </a:lnTo>
                <a:lnTo>
                  <a:pt x="0" y="38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4" name="Freeform 72"/>
          <p:cNvSpPr>
            <a:spLocks/>
          </p:cNvSpPr>
          <p:nvPr/>
        </p:nvSpPr>
        <p:spPr bwMode="auto">
          <a:xfrm>
            <a:off x="1238250" y="1259417"/>
            <a:ext cx="1035050" cy="1353344"/>
          </a:xfrm>
          <a:custGeom>
            <a:avLst/>
            <a:gdLst>
              <a:gd name="T0" fmla="*/ 0 w 652"/>
              <a:gd name="T1" fmla="*/ 2147483647 h 1023"/>
              <a:gd name="T2" fmla="*/ 2147483647 w 652"/>
              <a:gd name="T3" fmla="*/ 2147483647 h 1023"/>
              <a:gd name="T4" fmla="*/ 2147483647 w 652"/>
              <a:gd name="T5" fmla="*/ 2147483647 h 1023"/>
              <a:gd name="T6" fmla="*/ 2147483647 w 652"/>
              <a:gd name="T7" fmla="*/ 2147483647 h 1023"/>
              <a:gd name="T8" fmla="*/ 2147483647 w 652"/>
              <a:gd name="T9" fmla="*/ 2147483647 h 1023"/>
              <a:gd name="T10" fmla="*/ 2147483647 w 652"/>
              <a:gd name="T11" fmla="*/ 2147483647 h 1023"/>
              <a:gd name="T12" fmla="*/ 2147483647 w 652"/>
              <a:gd name="T13" fmla="*/ 2147483647 h 1023"/>
              <a:gd name="T14" fmla="*/ 2147483647 w 652"/>
              <a:gd name="T15" fmla="*/ 2147483647 h 1023"/>
              <a:gd name="T16" fmla="*/ 2147483647 w 652"/>
              <a:gd name="T17" fmla="*/ 2147483647 h 1023"/>
              <a:gd name="T18" fmla="*/ 2147483647 w 652"/>
              <a:gd name="T19" fmla="*/ 2147483647 h 1023"/>
              <a:gd name="T20" fmla="*/ 2147483647 w 652"/>
              <a:gd name="T21" fmla="*/ 0 h 1023"/>
              <a:gd name="T22" fmla="*/ 2147483647 w 652"/>
              <a:gd name="T23" fmla="*/ 2147483647 h 1023"/>
              <a:gd name="T24" fmla="*/ 2147483647 w 652"/>
              <a:gd name="T25" fmla="*/ 2147483647 h 1023"/>
              <a:gd name="T26" fmla="*/ 2147483647 w 652"/>
              <a:gd name="T27" fmla="*/ 2147483647 h 1023"/>
              <a:gd name="T28" fmla="*/ 2147483647 w 652"/>
              <a:gd name="T29" fmla="*/ 2147483647 h 1023"/>
              <a:gd name="T30" fmla="*/ 2147483647 w 652"/>
              <a:gd name="T31" fmla="*/ 2147483647 h 1023"/>
              <a:gd name="T32" fmla="*/ 2147483647 w 652"/>
              <a:gd name="T33" fmla="*/ 2147483647 h 1023"/>
              <a:gd name="T34" fmla="*/ 2147483647 w 652"/>
              <a:gd name="T35" fmla="*/ 2147483647 h 1023"/>
              <a:gd name="T36" fmla="*/ 2147483647 w 652"/>
              <a:gd name="T37" fmla="*/ 2147483647 h 1023"/>
              <a:gd name="T38" fmla="*/ 2147483647 w 652"/>
              <a:gd name="T39" fmla="*/ 2147483647 h 1023"/>
              <a:gd name="T40" fmla="*/ 2147483647 w 652"/>
              <a:gd name="T41" fmla="*/ 2147483647 h 1023"/>
              <a:gd name="T42" fmla="*/ 2147483647 w 652"/>
              <a:gd name="T43" fmla="*/ 2147483647 h 1023"/>
              <a:gd name="T44" fmla="*/ 2147483647 w 652"/>
              <a:gd name="T45" fmla="*/ 2147483647 h 1023"/>
              <a:gd name="T46" fmla="*/ 2147483647 w 652"/>
              <a:gd name="T47" fmla="*/ 2147483647 h 1023"/>
              <a:gd name="T48" fmla="*/ 2147483647 w 652"/>
              <a:gd name="T49" fmla="*/ 2147483647 h 1023"/>
              <a:gd name="T50" fmla="*/ 2147483647 w 652"/>
              <a:gd name="T51" fmla="*/ 2147483647 h 1023"/>
              <a:gd name="T52" fmla="*/ 2147483647 w 652"/>
              <a:gd name="T53" fmla="*/ 2147483647 h 1023"/>
              <a:gd name="T54" fmla="*/ 2147483647 w 652"/>
              <a:gd name="T55" fmla="*/ 2147483647 h 1023"/>
              <a:gd name="T56" fmla="*/ 2147483647 w 652"/>
              <a:gd name="T57" fmla="*/ 2147483647 h 1023"/>
              <a:gd name="T58" fmla="*/ 2147483647 w 652"/>
              <a:gd name="T59" fmla="*/ 2147483647 h 1023"/>
              <a:gd name="T60" fmla="*/ 2147483647 w 652"/>
              <a:gd name="T61" fmla="*/ 2147483647 h 1023"/>
              <a:gd name="T62" fmla="*/ 0 w 652"/>
              <a:gd name="T63" fmla="*/ 2147483647 h 10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52"/>
              <a:gd name="T97" fmla="*/ 0 h 1023"/>
              <a:gd name="T98" fmla="*/ 652 w 652"/>
              <a:gd name="T99" fmla="*/ 1023 h 10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52" h="1023">
                <a:moveTo>
                  <a:pt x="0" y="906"/>
                </a:moveTo>
                <a:lnTo>
                  <a:pt x="53" y="690"/>
                </a:lnTo>
                <a:lnTo>
                  <a:pt x="80" y="631"/>
                </a:lnTo>
                <a:lnTo>
                  <a:pt x="57" y="603"/>
                </a:lnTo>
                <a:lnTo>
                  <a:pt x="63" y="576"/>
                </a:lnTo>
                <a:lnTo>
                  <a:pt x="102" y="540"/>
                </a:lnTo>
                <a:lnTo>
                  <a:pt x="167" y="443"/>
                </a:lnTo>
                <a:lnTo>
                  <a:pt x="144" y="411"/>
                </a:lnTo>
                <a:lnTo>
                  <a:pt x="135" y="387"/>
                </a:lnTo>
                <a:lnTo>
                  <a:pt x="138" y="332"/>
                </a:lnTo>
                <a:lnTo>
                  <a:pt x="218" y="0"/>
                </a:lnTo>
                <a:lnTo>
                  <a:pt x="303" y="19"/>
                </a:lnTo>
                <a:lnTo>
                  <a:pt x="275" y="148"/>
                </a:lnTo>
                <a:lnTo>
                  <a:pt x="294" y="193"/>
                </a:lnTo>
                <a:lnTo>
                  <a:pt x="296" y="222"/>
                </a:lnTo>
                <a:lnTo>
                  <a:pt x="286" y="227"/>
                </a:lnTo>
                <a:lnTo>
                  <a:pt x="319" y="258"/>
                </a:lnTo>
                <a:lnTo>
                  <a:pt x="353" y="341"/>
                </a:lnTo>
                <a:lnTo>
                  <a:pt x="364" y="415"/>
                </a:lnTo>
                <a:lnTo>
                  <a:pt x="370" y="455"/>
                </a:lnTo>
                <a:lnTo>
                  <a:pt x="345" y="493"/>
                </a:lnTo>
                <a:lnTo>
                  <a:pt x="362" y="510"/>
                </a:lnTo>
                <a:lnTo>
                  <a:pt x="408" y="485"/>
                </a:lnTo>
                <a:lnTo>
                  <a:pt x="438" y="616"/>
                </a:lnTo>
                <a:lnTo>
                  <a:pt x="459" y="624"/>
                </a:lnTo>
                <a:lnTo>
                  <a:pt x="463" y="661"/>
                </a:lnTo>
                <a:lnTo>
                  <a:pt x="521" y="677"/>
                </a:lnTo>
                <a:lnTo>
                  <a:pt x="614" y="677"/>
                </a:lnTo>
                <a:lnTo>
                  <a:pt x="652" y="694"/>
                </a:lnTo>
                <a:lnTo>
                  <a:pt x="597" y="1023"/>
                </a:lnTo>
                <a:lnTo>
                  <a:pt x="298" y="968"/>
                </a:lnTo>
                <a:lnTo>
                  <a:pt x="0" y="90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5" name="Freeform 73"/>
          <p:cNvSpPr>
            <a:spLocks/>
          </p:cNvSpPr>
          <p:nvPr/>
        </p:nvSpPr>
        <p:spPr bwMode="auto">
          <a:xfrm>
            <a:off x="1674813" y="1280584"/>
            <a:ext cx="1770062" cy="912813"/>
          </a:xfrm>
          <a:custGeom>
            <a:avLst/>
            <a:gdLst>
              <a:gd name="T0" fmla="*/ 2147483647 w 1115"/>
              <a:gd name="T1" fmla="*/ 2147483647 h 690"/>
              <a:gd name="T2" fmla="*/ 2147483647 w 1115"/>
              <a:gd name="T3" fmla="*/ 2147483647 h 690"/>
              <a:gd name="T4" fmla="*/ 2147483647 w 1115"/>
              <a:gd name="T5" fmla="*/ 2147483647 h 690"/>
              <a:gd name="T6" fmla="*/ 2147483647 w 1115"/>
              <a:gd name="T7" fmla="*/ 2147483647 h 690"/>
              <a:gd name="T8" fmla="*/ 2147483647 w 1115"/>
              <a:gd name="T9" fmla="*/ 2147483647 h 690"/>
              <a:gd name="T10" fmla="*/ 2147483647 w 1115"/>
              <a:gd name="T11" fmla="*/ 2147483647 h 690"/>
              <a:gd name="T12" fmla="*/ 2147483647 w 1115"/>
              <a:gd name="T13" fmla="*/ 2147483647 h 690"/>
              <a:gd name="T14" fmla="*/ 2147483647 w 1115"/>
              <a:gd name="T15" fmla="*/ 2147483647 h 690"/>
              <a:gd name="T16" fmla="*/ 2147483647 w 1115"/>
              <a:gd name="T17" fmla="*/ 2147483647 h 690"/>
              <a:gd name="T18" fmla="*/ 2147483647 w 1115"/>
              <a:gd name="T19" fmla="*/ 2147483647 h 690"/>
              <a:gd name="T20" fmla="*/ 2147483647 w 1115"/>
              <a:gd name="T21" fmla="*/ 2147483647 h 690"/>
              <a:gd name="T22" fmla="*/ 2147483647 w 1115"/>
              <a:gd name="T23" fmla="*/ 2147483647 h 690"/>
              <a:gd name="T24" fmla="*/ 2147483647 w 1115"/>
              <a:gd name="T25" fmla="*/ 2147483647 h 690"/>
              <a:gd name="T26" fmla="*/ 2147483647 w 1115"/>
              <a:gd name="T27" fmla="*/ 2147483647 h 690"/>
              <a:gd name="T28" fmla="*/ 2147483647 w 1115"/>
              <a:gd name="T29" fmla="*/ 2147483647 h 690"/>
              <a:gd name="T30" fmla="*/ 2147483647 w 1115"/>
              <a:gd name="T31" fmla="*/ 2147483647 h 690"/>
              <a:gd name="T32" fmla="*/ 2147483647 w 1115"/>
              <a:gd name="T33" fmla="*/ 2147483647 h 690"/>
              <a:gd name="T34" fmla="*/ 2147483647 w 1115"/>
              <a:gd name="T35" fmla="*/ 2147483647 h 690"/>
              <a:gd name="T36" fmla="*/ 2147483647 w 1115"/>
              <a:gd name="T37" fmla="*/ 2147483647 h 690"/>
              <a:gd name="T38" fmla="*/ 2147483647 w 1115"/>
              <a:gd name="T39" fmla="*/ 2147483647 h 690"/>
              <a:gd name="T40" fmla="*/ 2147483647 w 1115"/>
              <a:gd name="T41" fmla="*/ 2147483647 h 690"/>
              <a:gd name="T42" fmla="*/ 2147483647 w 1115"/>
              <a:gd name="T43" fmla="*/ 2147483647 h 690"/>
              <a:gd name="T44" fmla="*/ 2147483647 w 1115"/>
              <a:gd name="T45" fmla="*/ 2147483647 h 690"/>
              <a:gd name="T46" fmla="*/ 2147483647 w 1115"/>
              <a:gd name="T47" fmla="*/ 2147483647 h 690"/>
              <a:gd name="T48" fmla="*/ 2147483647 w 1115"/>
              <a:gd name="T49" fmla="*/ 0 h 690"/>
              <a:gd name="T50" fmla="*/ 0 w 1115"/>
              <a:gd name="T51" fmla="*/ 2147483647 h 690"/>
              <a:gd name="T52" fmla="*/ 2147483647 w 1115"/>
              <a:gd name="T53" fmla="*/ 2147483647 h 6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15"/>
              <a:gd name="T82" fmla="*/ 0 h 690"/>
              <a:gd name="T83" fmla="*/ 1115 w 1115"/>
              <a:gd name="T84" fmla="*/ 690 h 69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15" h="690">
                <a:moveTo>
                  <a:pt x="19" y="174"/>
                </a:moveTo>
                <a:lnTo>
                  <a:pt x="21" y="203"/>
                </a:lnTo>
                <a:lnTo>
                  <a:pt x="11" y="208"/>
                </a:lnTo>
                <a:lnTo>
                  <a:pt x="44" y="239"/>
                </a:lnTo>
                <a:lnTo>
                  <a:pt x="78" y="322"/>
                </a:lnTo>
                <a:lnTo>
                  <a:pt x="89" y="396"/>
                </a:lnTo>
                <a:lnTo>
                  <a:pt x="95" y="436"/>
                </a:lnTo>
                <a:lnTo>
                  <a:pt x="70" y="474"/>
                </a:lnTo>
                <a:lnTo>
                  <a:pt x="87" y="491"/>
                </a:lnTo>
                <a:lnTo>
                  <a:pt x="133" y="466"/>
                </a:lnTo>
                <a:lnTo>
                  <a:pt x="163" y="597"/>
                </a:lnTo>
                <a:lnTo>
                  <a:pt x="184" y="605"/>
                </a:lnTo>
                <a:lnTo>
                  <a:pt x="188" y="642"/>
                </a:lnTo>
                <a:lnTo>
                  <a:pt x="205" y="659"/>
                </a:lnTo>
                <a:lnTo>
                  <a:pt x="246" y="658"/>
                </a:lnTo>
                <a:lnTo>
                  <a:pt x="339" y="658"/>
                </a:lnTo>
                <a:lnTo>
                  <a:pt x="377" y="675"/>
                </a:lnTo>
                <a:lnTo>
                  <a:pt x="389" y="606"/>
                </a:lnTo>
                <a:lnTo>
                  <a:pt x="692" y="652"/>
                </a:lnTo>
                <a:lnTo>
                  <a:pt x="1066" y="690"/>
                </a:lnTo>
                <a:lnTo>
                  <a:pt x="1077" y="565"/>
                </a:lnTo>
                <a:lnTo>
                  <a:pt x="1115" y="161"/>
                </a:lnTo>
                <a:lnTo>
                  <a:pt x="620" y="104"/>
                </a:lnTo>
                <a:lnTo>
                  <a:pt x="375" y="66"/>
                </a:lnTo>
                <a:lnTo>
                  <a:pt x="28" y="0"/>
                </a:lnTo>
                <a:lnTo>
                  <a:pt x="0" y="129"/>
                </a:lnTo>
                <a:lnTo>
                  <a:pt x="19" y="17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6" name="Freeform 74"/>
          <p:cNvSpPr>
            <a:spLocks/>
          </p:cNvSpPr>
          <p:nvPr/>
        </p:nvSpPr>
        <p:spPr bwMode="auto">
          <a:xfrm>
            <a:off x="1173163" y="3411805"/>
            <a:ext cx="1181100" cy="1108604"/>
          </a:xfrm>
          <a:custGeom>
            <a:avLst/>
            <a:gdLst>
              <a:gd name="T0" fmla="*/ 2147483647 w 744"/>
              <a:gd name="T1" fmla="*/ 2147483647 h 838"/>
              <a:gd name="T2" fmla="*/ 2147483647 w 744"/>
              <a:gd name="T3" fmla="*/ 2147483647 h 838"/>
              <a:gd name="T4" fmla="*/ 2147483647 w 744"/>
              <a:gd name="T5" fmla="*/ 2147483647 h 838"/>
              <a:gd name="T6" fmla="*/ 2147483647 w 744"/>
              <a:gd name="T7" fmla="*/ 2147483647 h 838"/>
              <a:gd name="T8" fmla="*/ 2147483647 w 744"/>
              <a:gd name="T9" fmla="*/ 2147483647 h 838"/>
              <a:gd name="T10" fmla="*/ 2147483647 w 744"/>
              <a:gd name="T11" fmla="*/ 2147483647 h 838"/>
              <a:gd name="T12" fmla="*/ 2147483647 w 744"/>
              <a:gd name="T13" fmla="*/ 2147483647 h 838"/>
              <a:gd name="T14" fmla="*/ 2147483647 w 744"/>
              <a:gd name="T15" fmla="*/ 2147483647 h 838"/>
              <a:gd name="T16" fmla="*/ 2147483647 w 744"/>
              <a:gd name="T17" fmla="*/ 2147483647 h 838"/>
              <a:gd name="T18" fmla="*/ 2147483647 w 744"/>
              <a:gd name="T19" fmla="*/ 2147483647 h 838"/>
              <a:gd name="T20" fmla="*/ 2147483647 w 744"/>
              <a:gd name="T21" fmla="*/ 0 h 838"/>
              <a:gd name="T22" fmla="*/ 2147483647 w 744"/>
              <a:gd name="T23" fmla="*/ 2147483647 h 838"/>
              <a:gd name="T24" fmla="*/ 2147483647 w 744"/>
              <a:gd name="T25" fmla="*/ 2147483647 h 838"/>
              <a:gd name="T26" fmla="*/ 2147483647 w 744"/>
              <a:gd name="T27" fmla="*/ 2147483647 h 838"/>
              <a:gd name="T28" fmla="*/ 2147483647 w 744"/>
              <a:gd name="T29" fmla="*/ 2147483647 h 838"/>
              <a:gd name="T30" fmla="*/ 2147483647 w 744"/>
              <a:gd name="T31" fmla="*/ 2147483647 h 838"/>
              <a:gd name="T32" fmla="*/ 0 w 744"/>
              <a:gd name="T33" fmla="*/ 2147483647 h 838"/>
              <a:gd name="T34" fmla="*/ 2147483647 w 744"/>
              <a:gd name="T35" fmla="*/ 2147483647 h 8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4"/>
              <a:gd name="T55" fmla="*/ 0 h 838"/>
              <a:gd name="T56" fmla="*/ 744 w 744"/>
              <a:gd name="T57" fmla="*/ 838 h 8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4" h="838">
                <a:moveTo>
                  <a:pt x="48" y="533"/>
                </a:moveTo>
                <a:lnTo>
                  <a:pt x="29" y="502"/>
                </a:lnTo>
                <a:lnTo>
                  <a:pt x="38" y="455"/>
                </a:lnTo>
                <a:lnTo>
                  <a:pt x="88" y="377"/>
                </a:lnTo>
                <a:lnTo>
                  <a:pt x="124" y="354"/>
                </a:lnTo>
                <a:lnTo>
                  <a:pt x="103" y="326"/>
                </a:lnTo>
                <a:lnTo>
                  <a:pt x="90" y="250"/>
                </a:lnTo>
                <a:lnTo>
                  <a:pt x="105" y="108"/>
                </a:lnTo>
                <a:lnTo>
                  <a:pt x="129" y="100"/>
                </a:lnTo>
                <a:lnTo>
                  <a:pt x="171" y="125"/>
                </a:lnTo>
                <a:lnTo>
                  <a:pt x="207" y="0"/>
                </a:lnTo>
                <a:lnTo>
                  <a:pt x="744" y="89"/>
                </a:lnTo>
                <a:lnTo>
                  <a:pt x="632" y="838"/>
                </a:lnTo>
                <a:lnTo>
                  <a:pt x="467" y="815"/>
                </a:lnTo>
                <a:lnTo>
                  <a:pt x="364" y="787"/>
                </a:lnTo>
                <a:lnTo>
                  <a:pt x="154" y="703"/>
                </a:lnTo>
                <a:lnTo>
                  <a:pt x="0" y="574"/>
                </a:lnTo>
                <a:lnTo>
                  <a:pt x="48" y="53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7" name="Freeform 75"/>
          <p:cNvSpPr>
            <a:spLocks/>
          </p:cNvSpPr>
          <p:nvPr/>
        </p:nvSpPr>
        <p:spPr bwMode="auto">
          <a:xfrm>
            <a:off x="2152650" y="2082273"/>
            <a:ext cx="1219200" cy="817563"/>
          </a:xfrm>
          <a:custGeom>
            <a:avLst/>
            <a:gdLst>
              <a:gd name="T0" fmla="*/ 0 w 768"/>
              <a:gd name="T1" fmla="*/ 2147483647 h 618"/>
              <a:gd name="T2" fmla="*/ 2147483647 w 768"/>
              <a:gd name="T3" fmla="*/ 0 h 618"/>
              <a:gd name="T4" fmla="*/ 2147483647 w 768"/>
              <a:gd name="T5" fmla="*/ 2147483647 h 618"/>
              <a:gd name="T6" fmla="*/ 2147483647 w 768"/>
              <a:gd name="T7" fmla="*/ 2147483647 h 618"/>
              <a:gd name="T8" fmla="*/ 2147483647 w 768"/>
              <a:gd name="T9" fmla="*/ 2147483647 h 618"/>
              <a:gd name="T10" fmla="*/ 2147483647 w 768"/>
              <a:gd name="T11" fmla="*/ 2147483647 h 618"/>
              <a:gd name="T12" fmla="*/ 2147483647 w 768"/>
              <a:gd name="T13" fmla="*/ 2147483647 h 618"/>
              <a:gd name="T14" fmla="*/ 0 w 768"/>
              <a:gd name="T15" fmla="*/ 2147483647 h 6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8"/>
              <a:gd name="T25" fmla="*/ 0 h 618"/>
              <a:gd name="T26" fmla="*/ 768 w 768"/>
              <a:gd name="T27" fmla="*/ 618 h 6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8" h="618">
                <a:moveTo>
                  <a:pt x="0" y="529"/>
                </a:moveTo>
                <a:lnTo>
                  <a:pt x="91" y="0"/>
                </a:lnTo>
                <a:lnTo>
                  <a:pt x="394" y="46"/>
                </a:lnTo>
                <a:lnTo>
                  <a:pt x="768" y="84"/>
                </a:lnTo>
                <a:lnTo>
                  <a:pt x="741" y="351"/>
                </a:lnTo>
                <a:lnTo>
                  <a:pt x="716" y="618"/>
                </a:lnTo>
                <a:lnTo>
                  <a:pt x="206" y="561"/>
                </a:lnTo>
                <a:lnTo>
                  <a:pt x="0" y="529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8" name="Freeform 76"/>
          <p:cNvSpPr>
            <a:spLocks/>
          </p:cNvSpPr>
          <p:nvPr/>
        </p:nvSpPr>
        <p:spPr bwMode="auto">
          <a:xfrm>
            <a:off x="2354266" y="2824427"/>
            <a:ext cx="1260475" cy="808302"/>
          </a:xfrm>
          <a:custGeom>
            <a:avLst/>
            <a:gdLst>
              <a:gd name="T0" fmla="*/ 2147483647 w 794"/>
              <a:gd name="T1" fmla="*/ 0 h 611"/>
              <a:gd name="T2" fmla="*/ 2147483647 w 794"/>
              <a:gd name="T3" fmla="*/ 2147483647 h 611"/>
              <a:gd name="T4" fmla="*/ 2147483647 w 794"/>
              <a:gd name="T5" fmla="*/ 2147483647 h 611"/>
              <a:gd name="T6" fmla="*/ 2147483647 w 794"/>
              <a:gd name="T7" fmla="*/ 2147483647 h 611"/>
              <a:gd name="T8" fmla="*/ 2147483647 w 794"/>
              <a:gd name="T9" fmla="*/ 2147483647 h 611"/>
              <a:gd name="T10" fmla="*/ 2147483647 w 794"/>
              <a:gd name="T11" fmla="*/ 2147483647 h 611"/>
              <a:gd name="T12" fmla="*/ 2147483647 w 794"/>
              <a:gd name="T13" fmla="*/ 2147483647 h 611"/>
              <a:gd name="T14" fmla="*/ 0 w 794"/>
              <a:gd name="T15" fmla="*/ 2147483647 h 611"/>
              <a:gd name="T16" fmla="*/ 2147483647 w 794"/>
              <a:gd name="T17" fmla="*/ 0 h 6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94"/>
              <a:gd name="T28" fmla="*/ 0 h 611"/>
              <a:gd name="T29" fmla="*/ 794 w 794"/>
              <a:gd name="T30" fmla="*/ 611 h 6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94" h="611">
                <a:moveTo>
                  <a:pt x="79" y="0"/>
                </a:moveTo>
                <a:lnTo>
                  <a:pt x="589" y="57"/>
                </a:lnTo>
                <a:lnTo>
                  <a:pt x="794" y="74"/>
                </a:lnTo>
                <a:lnTo>
                  <a:pt x="786" y="207"/>
                </a:lnTo>
                <a:lnTo>
                  <a:pt x="758" y="611"/>
                </a:lnTo>
                <a:lnTo>
                  <a:pt x="654" y="603"/>
                </a:lnTo>
                <a:lnTo>
                  <a:pt x="330" y="575"/>
                </a:lnTo>
                <a:lnTo>
                  <a:pt x="0" y="533"/>
                </a:lnTo>
                <a:lnTo>
                  <a:pt x="79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59" name="Freeform 77"/>
          <p:cNvSpPr>
            <a:spLocks/>
          </p:cNvSpPr>
          <p:nvPr/>
        </p:nvSpPr>
        <p:spPr bwMode="auto">
          <a:xfrm>
            <a:off x="2176468" y="3529544"/>
            <a:ext cx="1216025" cy="1008063"/>
          </a:xfrm>
          <a:custGeom>
            <a:avLst/>
            <a:gdLst>
              <a:gd name="T0" fmla="*/ 2147483647 w 766"/>
              <a:gd name="T1" fmla="*/ 2147483647 h 762"/>
              <a:gd name="T2" fmla="*/ 2147483647 w 766"/>
              <a:gd name="T3" fmla="*/ 2147483647 h 762"/>
              <a:gd name="T4" fmla="*/ 2147483647 w 766"/>
              <a:gd name="T5" fmla="*/ 2147483647 h 762"/>
              <a:gd name="T6" fmla="*/ 2147483647 w 766"/>
              <a:gd name="T7" fmla="*/ 2147483647 h 762"/>
              <a:gd name="T8" fmla="*/ 2147483647 w 766"/>
              <a:gd name="T9" fmla="*/ 2147483647 h 762"/>
              <a:gd name="T10" fmla="*/ 2147483647 w 766"/>
              <a:gd name="T11" fmla="*/ 2147483647 h 762"/>
              <a:gd name="T12" fmla="*/ 2147483647 w 766"/>
              <a:gd name="T13" fmla="*/ 2147483647 h 762"/>
              <a:gd name="T14" fmla="*/ 2147483647 w 766"/>
              <a:gd name="T15" fmla="*/ 0 h 762"/>
              <a:gd name="T16" fmla="*/ 0 w 766"/>
              <a:gd name="T17" fmla="*/ 2147483647 h 762"/>
              <a:gd name="T18" fmla="*/ 2147483647 w 766"/>
              <a:gd name="T19" fmla="*/ 2147483647 h 7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6"/>
              <a:gd name="T31" fmla="*/ 0 h 762"/>
              <a:gd name="T32" fmla="*/ 766 w 766"/>
              <a:gd name="T33" fmla="*/ 762 h 7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6" h="762">
                <a:moveTo>
                  <a:pt x="96" y="762"/>
                </a:moveTo>
                <a:lnTo>
                  <a:pt x="106" y="705"/>
                </a:lnTo>
                <a:lnTo>
                  <a:pt x="297" y="730"/>
                </a:lnTo>
                <a:lnTo>
                  <a:pt x="290" y="701"/>
                </a:lnTo>
                <a:lnTo>
                  <a:pt x="703" y="739"/>
                </a:lnTo>
                <a:lnTo>
                  <a:pt x="766" y="70"/>
                </a:lnTo>
                <a:lnTo>
                  <a:pt x="442" y="42"/>
                </a:lnTo>
                <a:lnTo>
                  <a:pt x="112" y="0"/>
                </a:lnTo>
                <a:lnTo>
                  <a:pt x="0" y="749"/>
                </a:lnTo>
                <a:lnTo>
                  <a:pt x="96" y="76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0" name="Freeform 78"/>
          <p:cNvSpPr>
            <a:spLocks/>
          </p:cNvSpPr>
          <p:nvPr/>
        </p:nvSpPr>
        <p:spPr bwMode="auto">
          <a:xfrm>
            <a:off x="2636843" y="3714750"/>
            <a:ext cx="2416175" cy="1898386"/>
          </a:xfrm>
          <a:custGeom>
            <a:avLst/>
            <a:gdLst>
              <a:gd name="T0" fmla="*/ 0 w 1522"/>
              <a:gd name="T1" fmla="*/ 2147483647 h 1435"/>
              <a:gd name="T2" fmla="*/ 2147483647 w 1522"/>
              <a:gd name="T3" fmla="*/ 2147483647 h 1435"/>
              <a:gd name="T4" fmla="*/ 2147483647 w 1522"/>
              <a:gd name="T5" fmla="*/ 0 h 1435"/>
              <a:gd name="T6" fmla="*/ 2147483647 w 1522"/>
              <a:gd name="T7" fmla="*/ 2147483647 h 1435"/>
              <a:gd name="T8" fmla="*/ 2147483647 w 1522"/>
              <a:gd name="T9" fmla="*/ 2147483647 h 1435"/>
              <a:gd name="T10" fmla="*/ 2147483647 w 1522"/>
              <a:gd name="T11" fmla="*/ 2147483647 h 1435"/>
              <a:gd name="T12" fmla="*/ 2147483647 w 1522"/>
              <a:gd name="T13" fmla="*/ 2147483647 h 1435"/>
              <a:gd name="T14" fmla="*/ 2147483647 w 1522"/>
              <a:gd name="T15" fmla="*/ 2147483647 h 1435"/>
              <a:gd name="T16" fmla="*/ 2147483647 w 1522"/>
              <a:gd name="T17" fmla="*/ 2147483647 h 1435"/>
              <a:gd name="T18" fmla="*/ 2147483647 w 1522"/>
              <a:gd name="T19" fmla="*/ 2147483647 h 1435"/>
              <a:gd name="T20" fmla="*/ 2147483647 w 1522"/>
              <a:gd name="T21" fmla="*/ 2147483647 h 1435"/>
              <a:gd name="T22" fmla="*/ 2147483647 w 1522"/>
              <a:gd name="T23" fmla="*/ 2147483647 h 1435"/>
              <a:gd name="T24" fmla="*/ 2147483647 w 1522"/>
              <a:gd name="T25" fmla="*/ 2147483647 h 1435"/>
              <a:gd name="T26" fmla="*/ 2147483647 w 1522"/>
              <a:gd name="T27" fmla="*/ 2147483647 h 1435"/>
              <a:gd name="T28" fmla="*/ 2147483647 w 1522"/>
              <a:gd name="T29" fmla="*/ 2147483647 h 1435"/>
              <a:gd name="T30" fmla="*/ 2147483647 w 1522"/>
              <a:gd name="T31" fmla="*/ 2147483647 h 1435"/>
              <a:gd name="T32" fmla="*/ 2147483647 w 1522"/>
              <a:gd name="T33" fmla="*/ 2147483647 h 1435"/>
              <a:gd name="T34" fmla="*/ 2147483647 w 1522"/>
              <a:gd name="T35" fmla="*/ 2147483647 h 1435"/>
              <a:gd name="T36" fmla="*/ 2147483647 w 1522"/>
              <a:gd name="T37" fmla="*/ 2147483647 h 1435"/>
              <a:gd name="T38" fmla="*/ 2147483647 w 1522"/>
              <a:gd name="T39" fmla="*/ 2147483647 h 1435"/>
              <a:gd name="T40" fmla="*/ 2147483647 w 1522"/>
              <a:gd name="T41" fmla="*/ 2147483647 h 1435"/>
              <a:gd name="T42" fmla="*/ 2147483647 w 1522"/>
              <a:gd name="T43" fmla="*/ 2147483647 h 1435"/>
              <a:gd name="T44" fmla="*/ 2147483647 w 1522"/>
              <a:gd name="T45" fmla="*/ 2147483647 h 1435"/>
              <a:gd name="T46" fmla="*/ 2147483647 w 1522"/>
              <a:gd name="T47" fmla="*/ 2147483647 h 1435"/>
              <a:gd name="T48" fmla="*/ 2147483647 w 1522"/>
              <a:gd name="T49" fmla="*/ 2147483647 h 1435"/>
              <a:gd name="T50" fmla="*/ 2147483647 w 1522"/>
              <a:gd name="T51" fmla="*/ 2147483647 h 1435"/>
              <a:gd name="T52" fmla="*/ 2147483647 w 1522"/>
              <a:gd name="T53" fmla="*/ 2147483647 h 1435"/>
              <a:gd name="T54" fmla="*/ 2147483647 w 1522"/>
              <a:gd name="T55" fmla="*/ 2147483647 h 1435"/>
              <a:gd name="T56" fmla="*/ 2147483647 w 1522"/>
              <a:gd name="T57" fmla="*/ 2147483647 h 1435"/>
              <a:gd name="T58" fmla="*/ 2147483647 w 1522"/>
              <a:gd name="T59" fmla="*/ 2147483647 h 1435"/>
              <a:gd name="T60" fmla="*/ 2147483647 w 1522"/>
              <a:gd name="T61" fmla="*/ 2147483647 h 1435"/>
              <a:gd name="T62" fmla="*/ 2147483647 w 1522"/>
              <a:gd name="T63" fmla="*/ 2147483647 h 1435"/>
              <a:gd name="T64" fmla="*/ 2147483647 w 1522"/>
              <a:gd name="T65" fmla="*/ 2147483647 h 1435"/>
              <a:gd name="T66" fmla="*/ 2147483647 w 1522"/>
              <a:gd name="T67" fmla="*/ 2147483647 h 1435"/>
              <a:gd name="T68" fmla="*/ 2147483647 w 1522"/>
              <a:gd name="T69" fmla="*/ 2147483647 h 1435"/>
              <a:gd name="T70" fmla="*/ 2147483647 w 1522"/>
              <a:gd name="T71" fmla="*/ 2147483647 h 1435"/>
              <a:gd name="T72" fmla="*/ 2147483647 w 1522"/>
              <a:gd name="T73" fmla="*/ 2147483647 h 1435"/>
              <a:gd name="T74" fmla="*/ 2147483647 w 1522"/>
              <a:gd name="T75" fmla="*/ 2147483647 h 1435"/>
              <a:gd name="T76" fmla="*/ 2147483647 w 1522"/>
              <a:gd name="T77" fmla="*/ 2147483647 h 1435"/>
              <a:gd name="T78" fmla="*/ 2147483647 w 1522"/>
              <a:gd name="T79" fmla="*/ 2147483647 h 1435"/>
              <a:gd name="T80" fmla="*/ 2147483647 w 1522"/>
              <a:gd name="T81" fmla="*/ 2147483647 h 1435"/>
              <a:gd name="T82" fmla="*/ 2147483647 w 1522"/>
              <a:gd name="T83" fmla="*/ 2147483647 h 1435"/>
              <a:gd name="T84" fmla="*/ 2147483647 w 1522"/>
              <a:gd name="T85" fmla="*/ 2147483647 h 1435"/>
              <a:gd name="T86" fmla="*/ 2147483647 w 1522"/>
              <a:gd name="T87" fmla="*/ 2147483647 h 1435"/>
              <a:gd name="T88" fmla="*/ 2147483647 w 1522"/>
              <a:gd name="T89" fmla="*/ 2147483647 h 1435"/>
              <a:gd name="T90" fmla="*/ 2147483647 w 1522"/>
              <a:gd name="T91" fmla="*/ 2147483647 h 1435"/>
              <a:gd name="T92" fmla="*/ 2147483647 w 1522"/>
              <a:gd name="T93" fmla="*/ 2147483647 h 1435"/>
              <a:gd name="T94" fmla="*/ 2147483647 w 1522"/>
              <a:gd name="T95" fmla="*/ 2147483647 h 1435"/>
              <a:gd name="T96" fmla="*/ 2147483647 w 1522"/>
              <a:gd name="T97" fmla="*/ 2147483647 h 1435"/>
              <a:gd name="T98" fmla="*/ 2147483647 w 1522"/>
              <a:gd name="T99" fmla="*/ 2147483647 h 1435"/>
              <a:gd name="T100" fmla="*/ 0 w 1522"/>
              <a:gd name="T101" fmla="*/ 2147483647 h 14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522"/>
              <a:gd name="T154" fmla="*/ 0 h 1435"/>
              <a:gd name="T155" fmla="*/ 1522 w 1522"/>
              <a:gd name="T156" fmla="*/ 1435 h 14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522" h="1435">
                <a:moveTo>
                  <a:pt x="0" y="561"/>
                </a:moveTo>
                <a:lnTo>
                  <a:pt x="413" y="599"/>
                </a:lnTo>
                <a:lnTo>
                  <a:pt x="470" y="0"/>
                </a:lnTo>
                <a:lnTo>
                  <a:pt x="800" y="19"/>
                </a:lnTo>
                <a:lnTo>
                  <a:pt x="789" y="277"/>
                </a:lnTo>
                <a:lnTo>
                  <a:pt x="821" y="304"/>
                </a:lnTo>
                <a:lnTo>
                  <a:pt x="851" y="304"/>
                </a:lnTo>
                <a:lnTo>
                  <a:pt x="876" y="328"/>
                </a:lnTo>
                <a:lnTo>
                  <a:pt x="925" y="340"/>
                </a:lnTo>
                <a:lnTo>
                  <a:pt x="1026" y="383"/>
                </a:lnTo>
                <a:lnTo>
                  <a:pt x="1043" y="364"/>
                </a:lnTo>
                <a:lnTo>
                  <a:pt x="1107" y="402"/>
                </a:lnTo>
                <a:lnTo>
                  <a:pt x="1192" y="400"/>
                </a:lnTo>
                <a:lnTo>
                  <a:pt x="1251" y="383"/>
                </a:lnTo>
                <a:lnTo>
                  <a:pt x="1333" y="368"/>
                </a:lnTo>
                <a:lnTo>
                  <a:pt x="1407" y="408"/>
                </a:lnTo>
                <a:lnTo>
                  <a:pt x="1418" y="421"/>
                </a:lnTo>
                <a:lnTo>
                  <a:pt x="1458" y="421"/>
                </a:lnTo>
                <a:lnTo>
                  <a:pt x="1465" y="633"/>
                </a:lnTo>
                <a:lnTo>
                  <a:pt x="1522" y="738"/>
                </a:lnTo>
                <a:lnTo>
                  <a:pt x="1502" y="819"/>
                </a:lnTo>
                <a:lnTo>
                  <a:pt x="1505" y="887"/>
                </a:lnTo>
                <a:lnTo>
                  <a:pt x="1481" y="922"/>
                </a:lnTo>
                <a:lnTo>
                  <a:pt x="1490" y="933"/>
                </a:lnTo>
                <a:lnTo>
                  <a:pt x="1428" y="952"/>
                </a:lnTo>
                <a:lnTo>
                  <a:pt x="1378" y="958"/>
                </a:lnTo>
                <a:lnTo>
                  <a:pt x="1388" y="922"/>
                </a:lnTo>
                <a:lnTo>
                  <a:pt x="1361" y="942"/>
                </a:lnTo>
                <a:lnTo>
                  <a:pt x="1363" y="984"/>
                </a:lnTo>
                <a:lnTo>
                  <a:pt x="1329" y="1028"/>
                </a:lnTo>
                <a:lnTo>
                  <a:pt x="1149" y="1119"/>
                </a:lnTo>
                <a:lnTo>
                  <a:pt x="1092" y="1177"/>
                </a:lnTo>
                <a:lnTo>
                  <a:pt x="1039" y="1304"/>
                </a:lnTo>
                <a:lnTo>
                  <a:pt x="1082" y="1435"/>
                </a:lnTo>
                <a:lnTo>
                  <a:pt x="1041" y="1435"/>
                </a:lnTo>
                <a:lnTo>
                  <a:pt x="845" y="1367"/>
                </a:lnTo>
                <a:lnTo>
                  <a:pt x="825" y="1310"/>
                </a:lnTo>
                <a:lnTo>
                  <a:pt x="804" y="1285"/>
                </a:lnTo>
                <a:lnTo>
                  <a:pt x="798" y="1210"/>
                </a:lnTo>
                <a:lnTo>
                  <a:pt x="760" y="1183"/>
                </a:lnTo>
                <a:lnTo>
                  <a:pt x="656" y="982"/>
                </a:lnTo>
                <a:lnTo>
                  <a:pt x="605" y="944"/>
                </a:lnTo>
                <a:lnTo>
                  <a:pt x="590" y="912"/>
                </a:lnTo>
                <a:lnTo>
                  <a:pt x="436" y="904"/>
                </a:lnTo>
                <a:lnTo>
                  <a:pt x="354" y="999"/>
                </a:lnTo>
                <a:lnTo>
                  <a:pt x="216" y="901"/>
                </a:lnTo>
                <a:lnTo>
                  <a:pt x="174" y="764"/>
                </a:lnTo>
                <a:lnTo>
                  <a:pt x="42" y="637"/>
                </a:lnTo>
                <a:lnTo>
                  <a:pt x="26" y="596"/>
                </a:lnTo>
                <a:lnTo>
                  <a:pt x="7" y="590"/>
                </a:lnTo>
                <a:lnTo>
                  <a:pt x="0" y="561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1" name="Freeform 79"/>
          <p:cNvSpPr>
            <a:spLocks/>
          </p:cNvSpPr>
          <p:nvPr/>
        </p:nvSpPr>
        <p:spPr bwMode="auto">
          <a:xfrm>
            <a:off x="3389318" y="1493573"/>
            <a:ext cx="1138237" cy="582083"/>
          </a:xfrm>
          <a:custGeom>
            <a:avLst/>
            <a:gdLst>
              <a:gd name="T0" fmla="*/ 2147483647 w 717"/>
              <a:gd name="T1" fmla="*/ 0 h 440"/>
              <a:gd name="T2" fmla="*/ 2147483647 w 717"/>
              <a:gd name="T3" fmla="*/ 2147483647 h 440"/>
              <a:gd name="T4" fmla="*/ 2147483647 w 717"/>
              <a:gd name="T5" fmla="*/ 2147483647 h 440"/>
              <a:gd name="T6" fmla="*/ 2147483647 w 717"/>
              <a:gd name="T7" fmla="*/ 2147483647 h 440"/>
              <a:gd name="T8" fmla="*/ 2147483647 w 717"/>
              <a:gd name="T9" fmla="*/ 2147483647 h 440"/>
              <a:gd name="T10" fmla="*/ 2147483647 w 717"/>
              <a:gd name="T11" fmla="*/ 2147483647 h 440"/>
              <a:gd name="T12" fmla="*/ 2147483647 w 717"/>
              <a:gd name="T13" fmla="*/ 2147483647 h 440"/>
              <a:gd name="T14" fmla="*/ 0 w 717"/>
              <a:gd name="T15" fmla="*/ 2147483647 h 440"/>
              <a:gd name="T16" fmla="*/ 2147483647 w 717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7"/>
              <a:gd name="T28" fmla="*/ 0 h 440"/>
              <a:gd name="T29" fmla="*/ 717 w 717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7" h="440">
                <a:moveTo>
                  <a:pt x="38" y="0"/>
                </a:moveTo>
                <a:lnTo>
                  <a:pt x="662" y="32"/>
                </a:lnTo>
                <a:lnTo>
                  <a:pt x="665" y="142"/>
                </a:lnTo>
                <a:lnTo>
                  <a:pt x="694" y="233"/>
                </a:lnTo>
                <a:lnTo>
                  <a:pt x="698" y="347"/>
                </a:lnTo>
                <a:lnTo>
                  <a:pt x="717" y="440"/>
                </a:lnTo>
                <a:lnTo>
                  <a:pt x="339" y="428"/>
                </a:lnTo>
                <a:lnTo>
                  <a:pt x="0" y="404"/>
                </a:ln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2" name="Freeform 80"/>
          <p:cNvSpPr>
            <a:spLocks/>
          </p:cNvSpPr>
          <p:nvPr/>
        </p:nvSpPr>
        <p:spPr bwMode="auto">
          <a:xfrm>
            <a:off x="3328993" y="2028032"/>
            <a:ext cx="1216025" cy="661458"/>
          </a:xfrm>
          <a:custGeom>
            <a:avLst/>
            <a:gdLst>
              <a:gd name="T0" fmla="*/ 2147483647 w 766"/>
              <a:gd name="T1" fmla="*/ 0 h 500"/>
              <a:gd name="T2" fmla="*/ 2147483647 w 766"/>
              <a:gd name="T3" fmla="*/ 2147483647 h 500"/>
              <a:gd name="T4" fmla="*/ 2147483647 w 766"/>
              <a:gd name="T5" fmla="*/ 2147483647 h 500"/>
              <a:gd name="T6" fmla="*/ 2147483647 w 766"/>
              <a:gd name="T7" fmla="*/ 2147483647 h 500"/>
              <a:gd name="T8" fmla="*/ 2147483647 w 766"/>
              <a:gd name="T9" fmla="*/ 2147483647 h 500"/>
              <a:gd name="T10" fmla="*/ 2147483647 w 766"/>
              <a:gd name="T11" fmla="*/ 2147483647 h 500"/>
              <a:gd name="T12" fmla="*/ 2147483647 w 766"/>
              <a:gd name="T13" fmla="*/ 2147483647 h 500"/>
              <a:gd name="T14" fmla="*/ 2147483647 w 766"/>
              <a:gd name="T15" fmla="*/ 2147483647 h 500"/>
              <a:gd name="T16" fmla="*/ 2147483647 w 766"/>
              <a:gd name="T17" fmla="*/ 2147483647 h 500"/>
              <a:gd name="T18" fmla="*/ 2147483647 w 766"/>
              <a:gd name="T19" fmla="*/ 2147483647 h 500"/>
              <a:gd name="T20" fmla="*/ 2147483647 w 766"/>
              <a:gd name="T21" fmla="*/ 2147483647 h 500"/>
              <a:gd name="T22" fmla="*/ 2147483647 w 766"/>
              <a:gd name="T23" fmla="*/ 2147483647 h 500"/>
              <a:gd name="T24" fmla="*/ 2147483647 w 766"/>
              <a:gd name="T25" fmla="*/ 2147483647 h 500"/>
              <a:gd name="T26" fmla="*/ 2147483647 w 766"/>
              <a:gd name="T27" fmla="*/ 2147483647 h 500"/>
              <a:gd name="T28" fmla="*/ 2147483647 w 766"/>
              <a:gd name="T29" fmla="*/ 2147483647 h 500"/>
              <a:gd name="T30" fmla="*/ 2147483647 w 766"/>
              <a:gd name="T31" fmla="*/ 2147483647 h 500"/>
              <a:gd name="T32" fmla="*/ 0 w 766"/>
              <a:gd name="T33" fmla="*/ 2147483647 h 500"/>
              <a:gd name="T34" fmla="*/ 2147483647 w 766"/>
              <a:gd name="T35" fmla="*/ 0 h 5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6"/>
              <a:gd name="T55" fmla="*/ 0 h 500"/>
              <a:gd name="T56" fmla="*/ 766 w 766"/>
              <a:gd name="T57" fmla="*/ 500 h 5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6" h="500">
                <a:moveTo>
                  <a:pt x="38" y="0"/>
                </a:moveTo>
                <a:lnTo>
                  <a:pt x="377" y="24"/>
                </a:lnTo>
                <a:lnTo>
                  <a:pt x="755" y="36"/>
                </a:lnTo>
                <a:lnTo>
                  <a:pt x="730" y="83"/>
                </a:lnTo>
                <a:lnTo>
                  <a:pt x="766" y="117"/>
                </a:lnTo>
                <a:lnTo>
                  <a:pt x="764" y="364"/>
                </a:lnTo>
                <a:lnTo>
                  <a:pt x="749" y="362"/>
                </a:lnTo>
                <a:lnTo>
                  <a:pt x="751" y="394"/>
                </a:lnTo>
                <a:lnTo>
                  <a:pt x="762" y="419"/>
                </a:lnTo>
                <a:lnTo>
                  <a:pt x="755" y="441"/>
                </a:lnTo>
                <a:lnTo>
                  <a:pt x="762" y="500"/>
                </a:lnTo>
                <a:lnTo>
                  <a:pt x="745" y="494"/>
                </a:lnTo>
                <a:lnTo>
                  <a:pt x="726" y="472"/>
                </a:lnTo>
                <a:lnTo>
                  <a:pt x="658" y="449"/>
                </a:lnTo>
                <a:lnTo>
                  <a:pt x="592" y="453"/>
                </a:lnTo>
                <a:lnTo>
                  <a:pt x="554" y="424"/>
                </a:lnTo>
                <a:lnTo>
                  <a:pt x="0" y="392"/>
                </a:ln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3" name="Freeform 81"/>
          <p:cNvSpPr>
            <a:spLocks/>
          </p:cNvSpPr>
          <p:nvPr/>
        </p:nvSpPr>
        <p:spPr bwMode="auto">
          <a:xfrm>
            <a:off x="3289305" y="2546615"/>
            <a:ext cx="1427163" cy="579438"/>
          </a:xfrm>
          <a:custGeom>
            <a:avLst/>
            <a:gdLst>
              <a:gd name="T0" fmla="*/ 2147483647 w 899"/>
              <a:gd name="T1" fmla="*/ 0 h 438"/>
              <a:gd name="T2" fmla="*/ 2147483647 w 899"/>
              <a:gd name="T3" fmla="*/ 2147483647 h 438"/>
              <a:gd name="T4" fmla="*/ 2147483647 w 899"/>
              <a:gd name="T5" fmla="*/ 2147483647 h 438"/>
              <a:gd name="T6" fmla="*/ 2147483647 w 899"/>
              <a:gd name="T7" fmla="*/ 2147483647 h 438"/>
              <a:gd name="T8" fmla="*/ 2147483647 w 899"/>
              <a:gd name="T9" fmla="*/ 2147483647 h 438"/>
              <a:gd name="T10" fmla="*/ 2147483647 w 899"/>
              <a:gd name="T11" fmla="*/ 2147483647 h 438"/>
              <a:gd name="T12" fmla="*/ 2147483647 w 899"/>
              <a:gd name="T13" fmla="*/ 2147483647 h 438"/>
              <a:gd name="T14" fmla="*/ 2147483647 w 899"/>
              <a:gd name="T15" fmla="*/ 2147483647 h 438"/>
              <a:gd name="T16" fmla="*/ 2147483647 w 899"/>
              <a:gd name="T17" fmla="*/ 2147483647 h 438"/>
              <a:gd name="T18" fmla="*/ 2147483647 w 899"/>
              <a:gd name="T19" fmla="*/ 2147483647 h 438"/>
              <a:gd name="T20" fmla="*/ 2147483647 w 899"/>
              <a:gd name="T21" fmla="*/ 2147483647 h 438"/>
              <a:gd name="T22" fmla="*/ 2147483647 w 899"/>
              <a:gd name="T23" fmla="*/ 2147483647 h 438"/>
              <a:gd name="T24" fmla="*/ 2147483647 w 899"/>
              <a:gd name="T25" fmla="*/ 2147483647 h 438"/>
              <a:gd name="T26" fmla="*/ 2147483647 w 899"/>
              <a:gd name="T27" fmla="*/ 2147483647 h 438"/>
              <a:gd name="T28" fmla="*/ 2147483647 w 899"/>
              <a:gd name="T29" fmla="*/ 2147483647 h 438"/>
              <a:gd name="T30" fmla="*/ 2147483647 w 899"/>
              <a:gd name="T31" fmla="*/ 2147483647 h 438"/>
              <a:gd name="T32" fmla="*/ 2147483647 w 899"/>
              <a:gd name="T33" fmla="*/ 2147483647 h 438"/>
              <a:gd name="T34" fmla="*/ 0 w 899"/>
              <a:gd name="T35" fmla="*/ 2147483647 h 438"/>
              <a:gd name="T36" fmla="*/ 2147483647 w 899"/>
              <a:gd name="T37" fmla="*/ 0 h 4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9"/>
              <a:gd name="T58" fmla="*/ 0 h 438"/>
              <a:gd name="T59" fmla="*/ 899 w 899"/>
              <a:gd name="T60" fmla="*/ 438 h 4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9" h="438">
                <a:moveTo>
                  <a:pt x="25" y="0"/>
                </a:moveTo>
                <a:lnTo>
                  <a:pt x="579" y="32"/>
                </a:lnTo>
                <a:lnTo>
                  <a:pt x="617" y="61"/>
                </a:lnTo>
                <a:lnTo>
                  <a:pt x="683" y="57"/>
                </a:lnTo>
                <a:lnTo>
                  <a:pt x="751" y="80"/>
                </a:lnTo>
                <a:lnTo>
                  <a:pt x="770" y="102"/>
                </a:lnTo>
                <a:lnTo>
                  <a:pt x="787" y="108"/>
                </a:lnTo>
                <a:lnTo>
                  <a:pt x="817" y="192"/>
                </a:lnTo>
                <a:lnTo>
                  <a:pt x="817" y="216"/>
                </a:lnTo>
                <a:lnTo>
                  <a:pt x="838" y="256"/>
                </a:lnTo>
                <a:lnTo>
                  <a:pt x="848" y="319"/>
                </a:lnTo>
                <a:lnTo>
                  <a:pt x="842" y="337"/>
                </a:lnTo>
                <a:lnTo>
                  <a:pt x="855" y="358"/>
                </a:lnTo>
                <a:lnTo>
                  <a:pt x="899" y="438"/>
                </a:lnTo>
                <a:lnTo>
                  <a:pt x="499" y="434"/>
                </a:lnTo>
                <a:lnTo>
                  <a:pt x="197" y="417"/>
                </a:lnTo>
                <a:lnTo>
                  <a:pt x="205" y="284"/>
                </a:lnTo>
                <a:lnTo>
                  <a:pt x="0" y="267"/>
                </a:lnTo>
                <a:lnTo>
                  <a:pt x="25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4" name="Freeform 82"/>
          <p:cNvSpPr>
            <a:spLocks/>
          </p:cNvSpPr>
          <p:nvPr/>
        </p:nvSpPr>
        <p:spPr bwMode="auto">
          <a:xfrm>
            <a:off x="3557593" y="3098271"/>
            <a:ext cx="1285875" cy="562240"/>
          </a:xfrm>
          <a:custGeom>
            <a:avLst/>
            <a:gdLst>
              <a:gd name="T0" fmla="*/ 2147483647 w 810"/>
              <a:gd name="T1" fmla="*/ 0 h 425"/>
              <a:gd name="T2" fmla="*/ 2147483647 w 810"/>
              <a:gd name="T3" fmla="*/ 2147483647 h 425"/>
              <a:gd name="T4" fmla="*/ 2147483647 w 810"/>
              <a:gd name="T5" fmla="*/ 2147483647 h 425"/>
              <a:gd name="T6" fmla="*/ 2147483647 w 810"/>
              <a:gd name="T7" fmla="*/ 2147483647 h 425"/>
              <a:gd name="T8" fmla="*/ 2147483647 w 810"/>
              <a:gd name="T9" fmla="*/ 2147483647 h 425"/>
              <a:gd name="T10" fmla="*/ 2147483647 w 810"/>
              <a:gd name="T11" fmla="*/ 2147483647 h 425"/>
              <a:gd name="T12" fmla="*/ 2147483647 w 810"/>
              <a:gd name="T13" fmla="*/ 2147483647 h 425"/>
              <a:gd name="T14" fmla="*/ 2147483647 w 810"/>
              <a:gd name="T15" fmla="*/ 2147483647 h 425"/>
              <a:gd name="T16" fmla="*/ 2147483647 w 810"/>
              <a:gd name="T17" fmla="*/ 2147483647 h 425"/>
              <a:gd name="T18" fmla="*/ 2147483647 w 810"/>
              <a:gd name="T19" fmla="*/ 2147483647 h 425"/>
              <a:gd name="T20" fmla="*/ 2147483647 w 810"/>
              <a:gd name="T21" fmla="*/ 2147483647 h 425"/>
              <a:gd name="T22" fmla="*/ 2147483647 w 810"/>
              <a:gd name="T23" fmla="*/ 2147483647 h 425"/>
              <a:gd name="T24" fmla="*/ 0 w 810"/>
              <a:gd name="T25" fmla="*/ 2147483647 h 425"/>
              <a:gd name="T26" fmla="*/ 2147483647 w 810"/>
              <a:gd name="T27" fmla="*/ 0 h 4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0"/>
              <a:gd name="T43" fmla="*/ 0 h 425"/>
              <a:gd name="T44" fmla="*/ 810 w 810"/>
              <a:gd name="T45" fmla="*/ 425 h 4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0" h="425">
                <a:moveTo>
                  <a:pt x="28" y="0"/>
                </a:moveTo>
                <a:lnTo>
                  <a:pt x="330" y="17"/>
                </a:lnTo>
                <a:lnTo>
                  <a:pt x="730" y="21"/>
                </a:lnTo>
                <a:lnTo>
                  <a:pt x="753" y="40"/>
                </a:lnTo>
                <a:lnTo>
                  <a:pt x="764" y="36"/>
                </a:lnTo>
                <a:lnTo>
                  <a:pt x="779" y="57"/>
                </a:lnTo>
                <a:lnTo>
                  <a:pt x="766" y="57"/>
                </a:lnTo>
                <a:lnTo>
                  <a:pt x="753" y="85"/>
                </a:lnTo>
                <a:lnTo>
                  <a:pt x="785" y="131"/>
                </a:lnTo>
                <a:lnTo>
                  <a:pt x="810" y="137"/>
                </a:lnTo>
                <a:lnTo>
                  <a:pt x="806" y="423"/>
                </a:lnTo>
                <a:lnTo>
                  <a:pt x="463" y="425"/>
                </a:lnTo>
                <a:lnTo>
                  <a:pt x="0" y="404"/>
                </a:lnTo>
                <a:lnTo>
                  <a:pt x="28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5" name="Freeform 83"/>
          <p:cNvSpPr>
            <a:spLocks/>
          </p:cNvSpPr>
          <p:nvPr/>
        </p:nvSpPr>
        <p:spPr bwMode="auto">
          <a:xfrm>
            <a:off x="3382963" y="3622146"/>
            <a:ext cx="1492250" cy="632354"/>
          </a:xfrm>
          <a:custGeom>
            <a:avLst/>
            <a:gdLst>
              <a:gd name="T0" fmla="*/ 2147483647 w 940"/>
              <a:gd name="T1" fmla="*/ 0 h 478"/>
              <a:gd name="T2" fmla="*/ 2147483647 w 940"/>
              <a:gd name="T3" fmla="*/ 2147483647 h 478"/>
              <a:gd name="T4" fmla="*/ 2147483647 w 940"/>
              <a:gd name="T5" fmla="*/ 2147483647 h 478"/>
              <a:gd name="T6" fmla="*/ 2147483647 w 940"/>
              <a:gd name="T7" fmla="*/ 2147483647 h 478"/>
              <a:gd name="T8" fmla="*/ 2147483647 w 940"/>
              <a:gd name="T9" fmla="*/ 2147483647 h 478"/>
              <a:gd name="T10" fmla="*/ 2147483647 w 940"/>
              <a:gd name="T11" fmla="*/ 2147483647 h 478"/>
              <a:gd name="T12" fmla="*/ 2147483647 w 940"/>
              <a:gd name="T13" fmla="*/ 2147483647 h 478"/>
              <a:gd name="T14" fmla="*/ 2147483647 w 940"/>
              <a:gd name="T15" fmla="*/ 2147483647 h 478"/>
              <a:gd name="T16" fmla="*/ 2147483647 w 940"/>
              <a:gd name="T17" fmla="*/ 2147483647 h 478"/>
              <a:gd name="T18" fmla="*/ 2147483647 w 940"/>
              <a:gd name="T19" fmla="*/ 2147483647 h 478"/>
              <a:gd name="T20" fmla="*/ 2147483647 w 940"/>
              <a:gd name="T21" fmla="*/ 2147483647 h 478"/>
              <a:gd name="T22" fmla="*/ 2147483647 w 940"/>
              <a:gd name="T23" fmla="*/ 2147483647 h 478"/>
              <a:gd name="T24" fmla="*/ 2147483647 w 940"/>
              <a:gd name="T25" fmla="*/ 2147483647 h 478"/>
              <a:gd name="T26" fmla="*/ 2147483647 w 940"/>
              <a:gd name="T27" fmla="*/ 2147483647 h 478"/>
              <a:gd name="T28" fmla="*/ 2147483647 w 940"/>
              <a:gd name="T29" fmla="*/ 2147483647 h 478"/>
              <a:gd name="T30" fmla="*/ 2147483647 w 940"/>
              <a:gd name="T31" fmla="*/ 2147483647 h 478"/>
              <a:gd name="T32" fmla="*/ 2147483647 w 940"/>
              <a:gd name="T33" fmla="*/ 2147483647 h 478"/>
              <a:gd name="T34" fmla="*/ 2147483647 w 940"/>
              <a:gd name="T35" fmla="*/ 2147483647 h 478"/>
              <a:gd name="T36" fmla="*/ 2147483647 w 940"/>
              <a:gd name="T37" fmla="*/ 2147483647 h 478"/>
              <a:gd name="T38" fmla="*/ 0 w 940"/>
              <a:gd name="T39" fmla="*/ 2147483647 h 478"/>
              <a:gd name="T40" fmla="*/ 2147483647 w 940"/>
              <a:gd name="T41" fmla="*/ 0 h 4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0"/>
              <a:gd name="T64" fmla="*/ 0 h 478"/>
              <a:gd name="T65" fmla="*/ 940 w 940"/>
              <a:gd name="T66" fmla="*/ 478 h 47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0" h="478">
                <a:moveTo>
                  <a:pt x="6" y="0"/>
                </a:moveTo>
                <a:lnTo>
                  <a:pt x="110" y="8"/>
                </a:lnTo>
                <a:lnTo>
                  <a:pt x="573" y="29"/>
                </a:lnTo>
                <a:lnTo>
                  <a:pt x="916" y="27"/>
                </a:lnTo>
                <a:lnTo>
                  <a:pt x="920" y="97"/>
                </a:lnTo>
                <a:lnTo>
                  <a:pt x="940" y="247"/>
                </a:lnTo>
                <a:lnTo>
                  <a:pt x="937" y="478"/>
                </a:lnTo>
                <a:lnTo>
                  <a:pt x="863" y="438"/>
                </a:lnTo>
                <a:lnTo>
                  <a:pt x="781" y="453"/>
                </a:lnTo>
                <a:lnTo>
                  <a:pt x="722" y="470"/>
                </a:lnTo>
                <a:lnTo>
                  <a:pt x="637" y="472"/>
                </a:lnTo>
                <a:lnTo>
                  <a:pt x="573" y="434"/>
                </a:lnTo>
                <a:lnTo>
                  <a:pt x="556" y="453"/>
                </a:lnTo>
                <a:lnTo>
                  <a:pt x="455" y="410"/>
                </a:lnTo>
                <a:lnTo>
                  <a:pt x="406" y="398"/>
                </a:lnTo>
                <a:lnTo>
                  <a:pt x="381" y="376"/>
                </a:lnTo>
                <a:lnTo>
                  <a:pt x="351" y="374"/>
                </a:lnTo>
                <a:lnTo>
                  <a:pt x="319" y="347"/>
                </a:lnTo>
                <a:lnTo>
                  <a:pt x="330" y="89"/>
                </a:lnTo>
                <a:lnTo>
                  <a:pt x="0" y="70"/>
                </a:lnTo>
                <a:lnTo>
                  <a:pt x="6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6" name="Freeform 84"/>
          <p:cNvSpPr>
            <a:spLocks/>
          </p:cNvSpPr>
          <p:nvPr/>
        </p:nvSpPr>
        <p:spPr bwMode="auto">
          <a:xfrm>
            <a:off x="4440243" y="1488282"/>
            <a:ext cx="1125537" cy="1021292"/>
          </a:xfrm>
          <a:custGeom>
            <a:avLst/>
            <a:gdLst>
              <a:gd name="T0" fmla="*/ 2147483647 w 709"/>
              <a:gd name="T1" fmla="*/ 2147483647 h 772"/>
              <a:gd name="T2" fmla="*/ 2147483647 w 709"/>
              <a:gd name="T3" fmla="*/ 2147483647 h 772"/>
              <a:gd name="T4" fmla="*/ 2147483647 w 709"/>
              <a:gd name="T5" fmla="*/ 2147483647 h 772"/>
              <a:gd name="T6" fmla="*/ 2147483647 w 709"/>
              <a:gd name="T7" fmla="*/ 2147483647 h 772"/>
              <a:gd name="T8" fmla="*/ 2147483647 w 709"/>
              <a:gd name="T9" fmla="*/ 2147483647 h 772"/>
              <a:gd name="T10" fmla="*/ 2147483647 w 709"/>
              <a:gd name="T11" fmla="*/ 2147483647 h 772"/>
              <a:gd name="T12" fmla="*/ 2147483647 w 709"/>
              <a:gd name="T13" fmla="*/ 2147483647 h 772"/>
              <a:gd name="T14" fmla="*/ 2147483647 w 709"/>
              <a:gd name="T15" fmla="*/ 2147483647 h 772"/>
              <a:gd name="T16" fmla="*/ 2147483647 w 709"/>
              <a:gd name="T17" fmla="*/ 2147483647 h 772"/>
              <a:gd name="T18" fmla="*/ 2147483647 w 709"/>
              <a:gd name="T19" fmla="*/ 2147483647 h 772"/>
              <a:gd name="T20" fmla="*/ 2147483647 w 709"/>
              <a:gd name="T21" fmla="*/ 2147483647 h 772"/>
              <a:gd name="T22" fmla="*/ 2147483647 w 709"/>
              <a:gd name="T23" fmla="*/ 2147483647 h 772"/>
              <a:gd name="T24" fmla="*/ 2147483647 w 709"/>
              <a:gd name="T25" fmla="*/ 2147483647 h 772"/>
              <a:gd name="T26" fmla="*/ 2147483647 w 709"/>
              <a:gd name="T27" fmla="*/ 2147483647 h 772"/>
              <a:gd name="T28" fmla="*/ 2147483647 w 709"/>
              <a:gd name="T29" fmla="*/ 2147483647 h 772"/>
              <a:gd name="T30" fmla="*/ 2147483647 w 709"/>
              <a:gd name="T31" fmla="*/ 2147483647 h 772"/>
              <a:gd name="T32" fmla="*/ 2147483647 w 709"/>
              <a:gd name="T33" fmla="*/ 2147483647 h 772"/>
              <a:gd name="T34" fmla="*/ 2147483647 w 709"/>
              <a:gd name="T35" fmla="*/ 2147483647 h 772"/>
              <a:gd name="T36" fmla="*/ 2147483647 w 709"/>
              <a:gd name="T37" fmla="*/ 2147483647 h 772"/>
              <a:gd name="T38" fmla="*/ 2147483647 w 709"/>
              <a:gd name="T39" fmla="*/ 2147483647 h 772"/>
              <a:gd name="T40" fmla="*/ 2147483647 w 709"/>
              <a:gd name="T41" fmla="*/ 2147483647 h 772"/>
              <a:gd name="T42" fmla="*/ 2147483647 w 709"/>
              <a:gd name="T43" fmla="*/ 2147483647 h 772"/>
              <a:gd name="T44" fmla="*/ 2147483647 w 709"/>
              <a:gd name="T45" fmla="*/ 2147483647 h 772"/>
              <a:gd name="T46" fmla="*/ 2147483647 w 709"/>
              <a:gd name="T47" fmla="*/ 2147483647 h 772"/>
              <a:gd name="T48" fmla="*/ 2147483647 w 709"/>
              <a:gd name="T49" fmla="*/ 2147483647 h 772"/>
              <a:gd name="T50" fmla="*/ 2147483647 w 709"/>
              <a:gd name="T51" fmla="*/ 2147483647 h 772"/>
              <a:gd name="T52" fmla="*/ 2147483647 w 709"/>
              <a:gd name="T53" fmla="*/ 2147483647 h 772"/>
              <a:gd name="T54" fmla="*/ 2147483647 w 709"/>
              <a:gd name="T55" fmla="*/ 0 h 772"/>
              <a:gd name="T56" fmla="*/ 2147483647 w 709"/>
              <a:gd name="T57" fmla="*/ 0 h 772"/>
              <a:gd name="T58" fmla="*/ 2147483647 w 709"/>
              <a:gd name="T59" fmla="*/ 2147483647 h 772"/>
              <a:gd name="T60" fmla="*/ 0 w 709"/>
              <a:gd name="T61" fmla="*/ 2147483647 h 772"/>
              <a:gd name="T62" fmla="*/ 2147483647 w 709"/>
              <a:gd name="T63" fmla="*/ 2147483647 h 7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09"/>
              <a:gd name="T97" fmla="*/ 0 h 772"/>
              <a:gd name="T98" fmla="*/ 709 w 709"/>
              <a:gd name="T99" fmla="*/ 772 h 77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09" h="772">
                <a:moveTo>
                  <a:pt x="3" y="146"/>
                </a:moveTo>
                <a:lnTo>
                  <a:pt x="32" y="237"/>
                </a:lnTo>
                <a:lnTo>
                  <a:pt x="36" y="351"/>
                </a:lnTo>
                <a:lnTo>
                  <a:pt x="55" y="444"/>
                </a:lnTo>
                <a:lnTo>
                  <a:pt x="30" y="491"/>
                </a:lnTo>
                <a:lnTo>
                  <a:pt x="66" y="525"/>
                </a:lnTo>
                <a:lnTo>
                  <a:pt x="64" y="772"/>
                </a:lnTo>
                <a:lnTo>
                  <a:pt x="582" y="762"/>
                </a:lnTo>
                <a:lnTo>
                  <a:pt x="574" y="713"/>
                </a:lnTo>
                <a:lnTo>
                  <a:pt x="517" y="671"/>
                </a:lnTo>
                <a:lnTo>
                  <a:pt x="491" y="641"/>
                </a:lnTo>
                <a:lnTo>
                  <a:pt x="420" y="597"/>
                </a:lnTo>
                <a:lnTo>
                  <a:pt x="422" y="527"/>
                </a:lnTo>
                <a:lnTo>
                  <a:pt x="407" y="480"/>
                </a:lnTo>
                <a:lnTo>
                  <a:pt x="464" y="411"/>
                </a:lnTo>
                <a:lnTo>
                  <a:pt x="460" y="343"/>
                </a:lnTo>
                <a:lnTo>
                  <a:pt x="555" y="273"/>
                </a:lnTo>
                <a:lnTo>
                  <a:pt x="578" y="233"/>
                </a:lnTo>
                <a:lnTo>
                  <a:pt x="709" y="165"/>
                </a:lnTo>
                <a:lnTo>
                  <a:pt x="650" y="140"/>
                </a:lnTo>
                <a:lnTo>
                  <a:pt x="599" y="146"/>
                </a:lnTo>
                <a:lnTo>
                  <a:pt x="587" y="127"/>
                </a:lnTo>
                <a:lnTo>
                  <a:pt x="493" y="125"/>
                </a:lnTo>
                <a:lnTo>
                  <a:pt x="430" y="106"/>
                </a:lnTo>
                <a:lnTo>
                  <a:pt x="299" y="93"/>
                </a:lnTo>
                <a:lnTo>
                  <a:pt x="280" y="70"/>
                </a:lnTo>
                <a:lnTo>
                  <a:pt x="227" y="49"/>
                </a:lnTo>
                <a:lnTo>
                  <a:pt x="218" y="0"/>
                </a:lnTo>
                <a:lnTo>
                  <a:pt x="185" y="0"/>
                </a:lnTo>
                <a:lnTo>
                  <a:pt x="185" y="36"/>
                </a:lnTo>
                <a:lnTo>
                  <a:pt x="0" y="36"/>
                </a:lnTo>
                <a:lnTo>
                  <a:pt x="3" y="14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7" name="Freeform 85"/>
          <p:cNvSpPr>
            <a:spLocks/>
          </p:cNvSpPr>
          <p:nvPr/>
        </p:nvSpPr>
        <p:spPr bwMode="auto">
          <a:xfrm>
            <a:off x="4518029" y="2496344"/>
            <a:ext cx="1031875" cy="554302"/>
          </a:xfrm>
          <a:custGeom>
            <a:avLst/>
            <a:gdLst>
              <a:gd name="T0" fmla="*/ 2147483647 w 650"/>
              <a:gd name="T1" fmla="*/ 2147483647 h 419"/>
              <a:gd name="T2" fmla="*/ 2147483647 w 650"/>
              <a:gd name="T3" fmla="*/ 2147483647 h 419"/>
              <a:gd name="T4" fmla="*/ 2147483647 w 650"/>
              <a:gd name="T5" fmla="*/ 2147483647 h 419"/>
              <a:gd name="T6" fmla="*/ 2147483647 w 650"/>
              <a:gd name="T7" fmla="*/ 2147483647 h 419"/>
              <a:gd name="T8" fmla="*/ 2147483647 w 650"/>
              <a:gd name="T9" fmla="*/ 2147483647 h 419"/>
              <a:gd name="T10" fmla="*/ 2147483647 w 650"/>
              <a:gd name="T11" fmla="*/ 2147483647 h 419"/>
              <a:gd name="T12" fmla="*/ 2147483647 w 650"/>
              <a:gd name="T13" fmla="*/ 2147483647 h 419"/>
              <a:gd name="T14" fmla="*/ 2147483647 w 650"/>
              <a:gd name="T15" fmla="*/ 2147483647 h 419"/>
              <a:gd name="T16" fmla="*/ 2147483647 w 650"/>
              <a:gd name="T17" fmla="*/ 2147483647 h 419"/>
              <a:gd name="T18" fmla="*/ 2147483647 w 650"/>
              <a:gd name="T19" fmla="*/ 2147483647 h 419"/>
              <a:gd name="T20" fmla="*/ 2147483647 w 650"/>
              <a:gd name="T21" fmla="*/ 2147483647 h 419"/>
              <a:gd name="T22" fmla="*/ 2147483647 w 650"/>
              <a:gd name="T23" fmla="*/ 2147483647 h 419"/>
              <a:gd name="T24" fmla="*/ 2147483647 w 650"/>
              <a:gd name="T25" fmla="*/ 2147483647 h 419"/>
              <a:gd name="T26" fmla="*/ 2147483647 w 650"/>
              <a:gd name="T27" fmla="*/ 2147483647 h 419"/>
              <a:gd name="T28" fmla="*/ 2147483647 w 650"/>
              <a:gd name="T29" fmla="*/ 2147483647 h 419"/>
              <a:gd name="T30" fmla="*/ 2147483647 w 650"/>
              <a:gd name="T31" fmla="*/ 2147483647 h 419"/>
              <a:gd name="T32" fmla="*/ 2147483647 w 650"/>
              <a:gd name="T33" fmla="*/ 2147483647 h 419"/>
              <a:gd name="T34" fmla="*/ 2147483647 w 650"/>
              <a:gd name="T35" fmla="*/ 2147483647 h 419"/>
              <a:gd name="T36" fmla="*/ 2147483647 w 650"/>
              <a:gd name="T37" fmla="*/ 0 h 419"/>
              <a:gd name="T38" fmla="*/ 2147483647 w 650"/>
              <a:gd name="T39" fmla="*/ 2147483647 h 419"/>
              <a:gd name="T40" fmla="*/ 0 w 650"/>
              <a:gd name="T41" fmla="*/ 2147483647 h 419"/>
              <a:gd name="T42" fmla="*/ 2147483647 w 650"/>
              <a:gd name="T43" fmla="*/ 2147483647 h 4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50"/>
              <a:gd name="T67" fmla="*/ 0 h 419"/>
              <a:gd name="T68" fmla="*/ 650 w 650"/>
              <a:gd name="T69" fmla="*/ 419 h 4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50" h="419">
                <a:moveTo>
                  <a:pt x="2" y="40"/>
                </a:moveTo>
                <a:lnTo>
                  <a:pt x="13" y="65"/>
                </a:lnTo>
                <a:lnTo>
                  <a:pt x="6" y="87"/>
                </a:lnTo>
                <a:lnTo>
                  <a:pt x="13" y="146"/>
                </a:lnTo>
                <a:lnTo>
                  <a:pt x="43" y="230"/>
                </a:lnTo>
                <a:lnTo>
                  <a:pt x="43" y="254"/>
                </a:lnTo>
                <a:lnTo>
                  <a:pt x="64" y="294"/>
                </a:lnTo>
                <a:lnTo>
                  <a:pt x="74" y="357"/>
                </a:lnTo>
                <a:lnTo>
                  <a:pt x="68" y="375"/>
                </a:lnTo>
                <a:lnTo>
                  <a:pt x="81" y="396"/>
                </a:lnTo>
                <a:lnTo>
                  <a:pt x="502" y="387"/>
                </a:lnTo>
                <a:lnTo>
                  <a:pt x="533" y="419"/>
                </a:lnTo>
                <a:lnTo>
                  <a:pt x="576" y="324"/>
                </a:lnTo>
                <a:lnTo>
                  <a:pt x="563" y="288"/>
                </a:lnTo>
                <a:lnTo>
                  <a:pt x="637" y="231"/>
                </a:lnTo>
                <a:lnTo>
                  <a:pt x="650" y="190"/>
                </a:lnTo>
                <a:lnTo>
                  <a:pt x="597" y="129"/>
                </a:lnTo>
                <a:lnTo>
                  <a:pt x="544" y="66"/>
                </a:lnTo>
                <a:lnTo>
                  <a:pt x="533" y="0"/>
                </a:lnTo>
                <a:lnTo>
                  <a:pt x="15" y="10"/>
                </a:lnTo>
                <a:lnTo>
                  <a:pt x="0" y="8"/>
                </a:lnTo>
                <a:lnTo>
                  <a:pt x="2" y="4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8" name="Freeform 86"/>
          <p:cNvSpPr>
            <a:spLocks/>
          </p:cNvSpPr>
          <p:nvPr/>
        </p:nvSpPr>
        <p:spPr bwMode="auto">
          <a:xfrm>
            <a:off x="4646618" y="3008315"/>
            <a:ext cx="1150937" cy="812271"/>
          </a:xfrm>
          <a:custGeom>
            <a:avLst/>
            <a:gdLst>
              <a:gd name="T0" fmla="*/ 2147483647 w 725"/>
              <a:gd name="T1" fmla="*/ 2147483647 h 614"/>
              <a:gd name="T2" fmla="*/ 2147483647 w 725"/>
              <a:gd name="T3" fmla="*/ 2147483647 h 614"/>
              <a:gd name="T4" fmla="*/ 2147483647 w 725"/>
              <a:gd name="T5" fmla="*/ 2147483647 h 614"/>
              <a:gd name="T6" fmla="*/ 2147483647 w 725"/>
              <a:gd name="T7" fmla="*/ 2147483647 h 614"/>
              <a:gd name="T8" fmla="*/ 2147483647 w 725"/>
              <a:gd name="T9" fmla="*/ 2147483647 h 614"/>
              <a:gd name="T10" fmla="*/ 2147483647 w 725"/>
              <a:gd name="T11" fmla="*/ 2147483647 h 614"/>
              <a:gd name="T12" fmla="*/ 2147483647 w 725"/>
              <a:gd name="T13" fmla="*/ 2147483647 h 614"/>
              <a:gd name="T14" fmla="*/ 2147483647 w 725"/>
              <a:gd name="T15" fmla="*/ 2147483647 h 614"/>
              <a:gd name="T16" fmla="*/ 2147483647 w 725"/>
              <a:gd name="T17" fmla="*/ 2147483647 h 614"/>
              <a:gd name="T18" fmla="*/ 2147483647 w 725"/>
              <a:gd name="T19" fmla="*/ 2147483647 h 614"/>
              <a:gd name="T20" fmla="*/ 2147483647 w 725"/>
              <a:gd name="T21" fmla="*/ 2147483647 h 614"/>
              <a:gd name="T22" fmla="*/ 2147483647 w 725"/>
              <a:gd name="T23" fmla="*/ 2147483647 h 614"/>
              <a:gd name="T24" fmla="*/ 2147483647 w 725"/>
              <a:gd name="T25" fmla="*/ 2147483647 h 614"/>
              <a:gd name="T26" fmla="*/ 2147483647 w 725"/>
              <a:gd name="T27" fmla="*/ 2147483647 h 614"/>
              <a:gd name="T28" fmla="*/ 2147483647 w 725"/>
              <a:gd name="T29" fmla="*/ 2147483647 h 614"/>
              <a:gd name="T30" fmla="*/ 2147483647 w 725"/>
              <a:gd name="T31" fmla="*/ 2147483647 h 614"/>
              <a:gd name="T32" fmla="*/ 2147483647 w 725"/>
              <a:gd name="T33" fmla="*/ 2147483647 h 614"/>
              <a:gd name="T34" fmla="*/ 2147483647 w 725"/>
              <a:gd name="T35" fmla="*/ 2147483647 h 614"/>
              <a:gd name="T36" fmla="*/ 2147483647 w 725"/>
              <a:gd name="T37" fmla="*/ 2147483647 h 614"/>
              <a:gd name="T38" fmla="*/ 2147483647 w 725"/>
              <a:gd name="T39" fmla="*/ 2147483647 h 614"/>
              <a:gd name="T40" fmla="*/ 2147483647 w 725"/>
              <a:gd name="T41" fmla="*/ 2147483647 h 614"/>
              <a:gd name="T42" fmla="*/ 2147483647 w 725"/>
              <a:gd name="T43" fmla="*/ 2147483647 h 614"/>
              <a:gd name="T44" fmla="*/ 2147483647 w 725"/>
              <a:gd name="T45" fmla="*/ 2147483647 h 614"/>
              <a:gd name="T46" fmla="*/ 2147483647 w 725"/>
              <a:gd name="T47" fmla="*/ 2147483647 h 614"/>
              <a:gd name="T48" fmla="*/ 2147483647 w 725"/>
              <a:gd name="T49" fmla="*/ 2147483647 h 614"/>
              <a:gd name="T50" fmla="*/ 2147483647 w 725"/>
              <a:gd name="T51" fmla="*/ 2147483647 h 614"/>
              <a:gd name="T52" fmla="*/ 2147483647 w 725"/>
              <a:gd name="T53" fmla="*/ 2147483647 h 614"/>
              <a:gd name="T54" fmla="*/ 2147483647 w 725"/>
              <a:gd name="T55" fmla="*/ 2147483647 h 614"/>
              <a:gd name="T56" fmla="*/ 2147483647 w 725"/>
              <a:gd name="T57" fmla="*/ 2147483647 h 614"/>
              <a:gd name="T58" fmla="*/ 2147483647 w 725"/>
              <a:gd name="T59" fmla="*/ 2147483647 h 614"/>
              <a:gd name="T60" fmla="*/ 2147483647 w 725"/>
              <a:gd name="T61" fmla="*/ 2147483647 h 614"/>
              <a:gd name="T62" fmla="*/ 2147483647 w 725"/>
              <a:gd name="T63" fmla="*/ 2147483647 h 614"/>
              <a:gd name="T64" fmla="*/ 2147483647 w 725"/>
              <a:gd name="T65" fmla="*/ 2147483647 h 614"/>
              <a:gd name="T66" fmla="*/ 2147483647 w 725"/>
              <a:gd name="T67" fmla="*/ 0 h 614"/>
              <a:gd name="T68" fmla="*/ 0 w 725"/>
              <a:gd name="T69" fmla="*/ 2147483647 h 614"/>
              <a:gd name="T70" fmla="*/ 2147483647 w 725"/>
              <a:gd name="T71" fmla="*/ 2147483647 h 6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25"/>
              <a:gd name="T109" fmla="*/ 0 h 614"/>
              <a:gd name="T110" fmla="*/ 725 w 725"/>
              <a:gd name="T111" fmla="*/ 614 h 6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25" h="614">
                <a:moveTo>
                  <a:pt x="44" y="89"/>
                </a:moveTo>
                <a:lnTo>
                  <a:pt x="67" y="108"/>
                </a:lnTo>
                <a:lnTo>
                  <a:pt x="78" y="104"/>
                </a:lnTo>
                <a:lnTo>
                  <a:pt x="93" y="125"/>
                </a:lnTo>
                <a:lnTo>
                  <a:pt x="80" y="125"/>
                </a:lnTo>
                <a:lnTo>
                  <a:pt x="67" y="153"/>
                </a:lnTo>
                <a:lnTo>
                  <a:pt x="99" y="199"/>
                </a:lnTo>
                <a:lnTo>
                  <a:pt x="124" y="205"/>
                </a:lnTo>
                <a:lnTo>
                  <a:pt x="120" y="491"/>
                </a:lnTo>
                <a:lnTo>
                  <a:pt x="124" y="561"/>
                </a:lnTo>
                <a:lnTo>
                  <a:pt x="605" y="546"/>
                </a:lnTo>
                <a:lnTo>
                  <a:pt x="611" y="587"/>
                </a:lnTo>
                <a:lnTo>
                  <a:pt x="590" y="614"/>
                </a:lnTo>
                <a:lnTo>
                  <a:pt x="664" y="610"/>
                </a:lnTo>
                <a:lnTo>
                  <a:pt x="677" y="587"/>
                </a:lnTo>
                <a:lnTo>
                  <a:pt x="677" y="561"/>
                </a:lnTo>
                <a:lnTo>
                  <a:pt x="696" y="542"/>
                </a:lnTo>
                <a:lnTo>
                  <a:pt x="700" y="521"/>
                </a:lnTo>
                <a:lnTo>
                  <a:pt x="719" y="519"/>
                </a:lnTo>
                <a:lnTo>
                  <a:pt x="725" y="477"/>
                </a:lnTo>
                <a:lnTo>
                  <a:pt x="698" y="472"/>
                </a:lnTo>
                <a:lnTo>
                  <a:pt x="681" y="441"/>
                </a:lnTo>
                <a:lnTo>
                  <a:pt x="655" y="368"/>
                </a:lnTo>
                <a:lnTo>
                  <a:pt x="624" y="358"/>
                </a:lnTo>
                <a:lnTo>
                  <a:pt x="590" y="330"/>
                </a:lnTo>
                <a:lnTo>
                  <a:pt x="577" y="292"/>
                </a:lnTo>
                <a:lnTo>
                  <a:pt x="598" y="233"/>
                </a:lnTo>
                <a:lnTo>
                  <a:pt x="581" y="222"/>
                </a:lnTo>
                <a:lnTo>
                  <a:pt x="539" y="222"/>
                </a:lnTo>
                <a:lnTo>
                  <a:pt x="529" y="186"/>
                </a:lnTo>
                <a:lnTo>
                  <a:pt x="461" y="114"/>
                </a:lnTo>
                <a:lnTo>
                  <a:pt x="444" y="55"/>
                </a:lnTo>
                <a:lnTo>
                  <a:pt x="452" y="32"/>
                </a:lnTo>
                <a:lnTo>
                  <a:pt x="421" y="0"/>
                </a:lnTo>
                <a:lnTo>
                  <a:pt x="0" y="9"/>
                </a:lnTo>
                <a:lnTo>
                  <a:pt x="44" y="89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69" name="Freeform 87"/>
          <p:cNvSpPr>
            <a:spLocks/>
          </p:cNvSpPr>
          <p:nvPr/>
        </p:nvSpPr>
        <p:spPr bwMode="auto">
          <a:xfrm>
            <a:off x="4843468" y="3730625"/>
            <a:ext cx="871537" cy="633678"/>
          </a:xfrm>
          <a:custGeom>
            <a:avLst/>
            <a:gdLst>
              <a:gd name="T0" fmla="*/ 2147483647 w 549"/>
              <a:gd name="T1" fmla="*/ 2147483647 h 479"/>
              <a:gd name="T2" fmla="*/ 2147483647 w 549"/>
              <a:gd name="T3" fmla="*/ 2147483647 h 479"/>
              <a:gd name="T4" fmla="*/ 2147483647 w 549"/>
              <a:gd name="T5" fmla="*/ 2147483647 h 479"/>
              <a:gd name="T6" fmla="*/ 2147483647 w 549"/>
              <a:gd name="T7" fmla="*/ 2147483647 h 479"/>
              <a:gd name="T8" fmla="*/ 2147483647 w 549"/>
              <a:gd name="T9" fmla="*/ 2147483647 h 479"/>
              <a:gd name="T10" fmla="*/ 2147483647 w 549"/>
              <a:gd name="T11" fmla="*/ 2147483647 h 479"/>
              <a:gd name="T12" fmla="*/ 2147483647 w 549"/>
              <a:gd name="T13" fmla="*/ 2147483647 h 479"/>
              <a:gd name="T14" fmla="*/ 2147483647 w 549"/>
              <a:gd name="T15" fmla="*/ 2147483647 h 479"/>
              <a:gd name="T16" fmla="*/ 2147483647 w 549"/>
              <a:gd name="T17" fmla="*/ 2147483647 h 479"/>
              <a:gd name="T18" fmla="*/ 2147483647 w 549"/>
              <a:gd name="T19" fmla="*/ 2147483647 h 479"/>
              <a:gd name="T20" fmla="*/ 2147483647 w 549"/>
              <a:gd name="T21" fmla="*/ 2147483647 h 479"/>
              <a:gd name="T22" fmla="*/ 2147483647 w 549"/>
              <a:gd name="T23" fmla="*/ 2147483647 h 479"/>
              <a:gd name="T24" fmla="*/ 2147483647 w 549"/>
              <a:gd name="T25" fmla="*/ 2147483647 h 479"/>
              <a:gd name="T26" fmla="*/ 2147483647 w 549"/>
              <a:gd name="T27" fmla="*/ 2147483647 h 479"/>
              <a:gd name="T28" fmla="*/ 2147483647 w 549"/>
              <a:gd name="T29" fmla="*/ 2147483647 h 479"/>
              <a:gd name="T30" fmla="*/ 2147483647 w 549"/>
              <a:gd name="T31" fmla="*/ 2147483647 h 479"/>
              <a:gd name="T32" fmla="*/ 2147483647 w 549"/>
              <a:gd name="T33" fmla="*/ 2147483647 h 479"/>
              <a:gd name="T34" fmla="*/ 2147483647 w 549"/>
              <a:gd name="T35" fmla="*/ 2147483647 h 479"/>
              <a:gd name="T36" fmla="*/ 2147483647 w 549"/>
              <a:gd name="T37" fmla="*/ 0 h 479"/>
              <a:gd name="T38" fmla="*/ 0 w 549"/>
              <a:gd name="T39" fmla="*/ 2147483647 h 479"/>
              <a:gd name="T40" fmla="*/ 2147483647 w 549"/>
              <a:gd name="T41" fmla="*/ 2147483647 h 4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9"/>
              <a:gd name="T64" fmla="*/ 0 h 479"/>
              <a:gd name="T65" fmla="*/ 549 w 549"/>
              <a:gd name="T66" fmla="*/ 479 h 47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9" h="479">
                <a:moveTo>
                  <a:pt x="20" y="165"/>
                </a:moveTo>
                <a:lnTo>
                  <a:pt x="17" y="396"/>
                </a:lnTo>
                <a:lnTo>
                  <a:pt x="28" y="409"/>
                </a:lnTo>
                <a:lnTo>
                  <a:pt x="68" y="409"/>
                </a:lnTo>
                <a:lnTo>
                  <a:pt x="70" y="479"/>
                </a:lnTo>
                <a:lnTo>
                  <a:pt x="396" y="475"/>
                </a:lnTo>
                <a:lnTo>
                  <a:pt x="390" y="403"/>
                </a:lnTo>
                <a:lnTo>
                  <a:pt x="417" y="324"/>
                </a:lnTo>
                <a:lnTo>
                  <a:pt x="458" y="269"/>
                </a:lnTo>
                <a:lnTo>
                  <a:pt x="455" y="254"/>
                </a:lnTo>
                <a:lnTo>
                  <a:pt x="485" y="203"/>
                </a:lnTo>
                <a:lnTo>
                  <a:pt x="502" y="148"/>
                </a:lnTo>
                <a:lnTo>
                  <a:pt x="496" y="144"/>
                </a:lnTo>
                <a:lnTo>
                  <a:pt x="523" y="123"/>
                </a:lnTo>
                <a:lnTo>
                  <a:pt x="549" y="76"/>
                </a:lnTo>
                <a:lnTo>
                  <a:pt x="540" y="64"/>
                </a:lnTo>
                <a:lnTo>
                  <a:pt x="466" y="68"/>
                </a:lnTo>
                <a:lnTo>
                  <a:pt x="487" y="41"/>
                </a:lnTo>
                <a:lnTo>
                  <a:pt x="481" y="0"/>
                </a:lnTo>
                <a:lnTo>
                  <a:pt x="0" y="15"/>
                </a:lnTo>
                <a:lnTo>
                  <a:pt x="20" y="16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0" name="Freeform 88"/>
          <p:cNvSpPr>
            <a:spLocks/>
          </p:cNvSpPr>
          <p:nvPr/>
        </p:nvSpPr>
        <p:spPr bwMode="auto">
          <a:xfrm>
            <a:off x="4954593" y="4359012"/>
            <a:ext cx="987425" cy="697177"/>
          </a:xfrm>
          <a:custGeom>
            <a:avLst/>
            <a:gdLst>
              <a:gd name="T0" fmla="*/ 0 w 622"/>
              <a:gd name="T1" fmla="*/ 2147483647 h 527"/>
              <a:gd name="T2" fmla="*/ 2147483647 w 622"/>
              <a:gd name="T3" fmla="*/ 2147483647 h 527"/>
              <a:gd name="T4" fmla="*/ 2147483647 w 622"/>
              <a:gd name="T5" fmla="*/ 2147483647 h 527"/>
              <a:gd name="T6" fmla="*/ 2147483647 w 622"/>
              <a:gd name="T7" fmla="*/ 2147483647 h 527"/>
              <a:gd name="T8" fmla="*/ 2147483647 w 622"/>
              <a:gd name="T9" fmla="*/ 2147483647 h 527"/>
              <a:gd name="T10" fmla="*/ 2147483647 w 622"/>
              <a:gd name="T11" fmla="*/ 2147483647 h 527"/>
              <a:gd name="T12" fmla="*/ 2147483647 w 622"/>
              <a:gd name="T13" fmla="*/ 2147483647 h 527"/>
              <a:gd name="T14" fmla="*/ 2147483647 w 622"/>
              <a:gd name="T15" fmla="*/ 2147483647 h 527"/>
              <a:gd name="T16" fmla="*/ 2147483647 w 622"/>
              <a:gd name="T17" fmla="*/ 2147483647 h 527"/>
              <a:gd name="T18" fmla="*/ 2147483647 w 622"/>
              <a:gd name="T19" fmla="*/ 2147483647 h 527"/>
              <a:gd name="T20" fmla="*/ 2147483647 w 622"/>
              <a:gd name="T21" fmla="*/ 2147483647 h 527"/>
              <a:gd name="T22" fmla="*/ 2147483647 w 622"/>
              <a:gd name="T23" fmla="*/ 2147483647 h 527"/>
              <a:gd name="T24" fmla="*/ 2147483647 w 622"/>
              <a:gd name="T25" fmla="*/ 2147483647 h 527"/>
              <a:gd name="T26" fmla="*/ 2147483647 w 622"/>
              <a:gd name="T27" fmla="*/ 2147483647 h 527"/>
              <a:gd name="T28" fmla="*/ 2147483647 w 622"/>
              <a:gd name="T29" fmla="*/ 2147483647 h 527"/>
              <a:gd name="T30" fmla="*/ 2147483647 w 622"/>
              <a:gd name="T31" fmla="*/ 2147483647 h 527"/>
              <a:gd name="T32" fmla="*/ 2147483647 w 622"/>
              <a:gd name="T33" fmla="*/ 2147483647 h 527"/>
              <a:gd name="T34" fmla="*/ 2147483647 w 622"/>
              <a:gd name="T35" fmla="*/ 2147483647 h 527"/>
              <a:gd name="T36" fmla="*/ 2147483647 w 622"/>
              <a:gd name="T37" fmla="*/ 2147483647 h 527"/>
              <a:gd name="T38" fmla="*/ 2147483647 w 622"/>
              <a:gd name="T39" fmla="*/ 2147483647 h 527"/>
              <a:gd name="T40" fmla="*/ 2147483647 w 622"/>
              <a:gd name="T41" fmla="*/ 2147483647 h 527"/>
              <a:gd name="T42" fmla="*/ 2147483647 w 622"/>
              <a:gd name="T43" fmla="*/ 2147483647 h 527"/>
              <a:gd name="T44" fmla="*/ 2147483647 w 622"/>
              <a:gd name="T45" fmla="*/ 2147483647 h 527"/>
              <a:gd name="T46" fmla="*/ 2147483647 w 622"/>
              <a:gd name="T47" fmla="*/ 2147483647 h 527"/>
              <a:gd name="T48" fmla="*/ 2147483647 w 622"/>
              <a:gd name="T49" fmla="*/ 2147483647 h 527"/>
              <a:gd name="T50" fmla="*/ 2147483647 w 622"/>
              <a:gd name="T51" fmla="*/ 2147483647 h 527"/>
              <a:gd name="T52" fmla="*/ 2147483647 w 622"/>
              <a:gd name="T53" fmla="*/ 2147483647 h 527"/>
              <a:gd name="T54" fmla="*/ 2147483647 w 622"/>
              <a:gd name="T55" fmla="*/ 2147483647 h 527"/>
              <a:gd name="T56" fmla="*/ 2147483647 w 622"/>
              <a:gd name="T57" fmla="*/ 2147483647 h 527"/>
              <a:gd name="T58" fmla="*/ 2147483647 w 622"/>
              <a:gd name="T59" fmla="*/ 2147483647 h 527"/>
              <a:gd name="T60" fmla="*/ 2147483647 w 622"/>
              <a:gd name="T61" fmla="*/ 2147483647 h 527"/>
              <a:gd name="T62" fmla="*/ 2147483647 w 622"/>
              <a:gd name="T63" fmla="*/ 2147483647 h 527"/>
              <a:gd name="T64" fmla="*/ 2147483647 w 622"/>
              <a:gd name="T65" fmla="*/ 2147483647 h 527"/>
              <a:gd name="T66" fmla="*/ 2147483647 w 622"/>
              <a:gd name="T67" fmla="*/ 2147483647 h 527"/>
              <a:gd name="T68" fmla="*/ 2147483647 w 622"/>
              <a:gd name="T69" fmla="*/ 2147483647 h 527"/>
              <a:gd name="T70" fmla="*/ 2147483647 w 622"/>
              <a:gd name="T71" fmla="*/ 2147483647 h 527"/>
              <a:gd name="T72" fmla="*/ 2147483647 w 622"/>
              <a:gd name="T73" fmla="*/ 2147483647 h 527"/>
              <a:gd name="T74" fmla="*/ 2147483647 w 622"/>
              <a:gd name="T75" fmla="*/ 0 h 527"/>
              <a:gd name="T76" fmla="*/ 0 w 622"/>
              <a:gd name="T77" fmla="*/ 2147483647 h 5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22"/>
              <a:gd name="T118" fmla="*/ 0 h 527"/>
              <a:gd name="T119" fmla="*/ 622 w 622"/>
              <a:gd name="T120" fmla="*/ 527 h 52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22" h="527">
                <a:moveTo>
                  <a:pt x="0" y="4"/>
                </a:moveTo>
                <a:lnTo>
                  <a:pt x="5" y="146"/>
                </a:lnTo>
                <a:lnTo>
                  <a:pt x="62" y="251"/>
                </a:lnTo>
                <a:lnTo>
                  <a:pt x="42" y="332"/>
                </a:lnTo>
                <a:lnTo>
                  <a:pt x="45" y="400"/>
                </a:lnTo>
                <a:lnTo>
                  <a:pt x="21" y="435"/>
                </a:lnTo>
                <a:lnTo>
                  <a:pt x="30" y="446"/>
                </a:lnTo>
                <a:lnTo>
                  <a:pt x="114" y="436"/>
                </a:lnTo>
                <a:lnTo>
                  <a:pt x="216" y="463"/>
                </a:lnTo>
                <a:lnTo>
                  <a:pt x="250" y="436"/>
                </a:lnTo>
                <a:lnTo>
                  <a:pt x="351" y="478"/>
                </a:lnTo>
                <a:lnTo>
                  <a:pt x="358" y="501"/>
                </a:lnTo>
                <a:lnTo>
                  <a:pt x="396" y="518"/>
                </a:lnTo>
                <a:lnTo>
                  <a:pt x="417" y="497"/>
                </a:lnTo>
                <a:lnTo>
                  <a:pt x="464" y="516"/>
                </a:lnTo>
                <a:lnTo>
                  <a:pt x="495" y="501"/>
                </a:lnTo>
                <a:lnTo>
                  <a:pt x="489" y="471"/>
                </a:lnTo>
                <a:lnTo>
                  <a:pt x="570" y="497"/>
                </a:lnTo>
                <a:lnTo>
                  <a:pt x="567" y="527"/>
                </a:lnTo>
                <a:lnTo>
                  <a:pt x="622" y="490"/>
                </a:lnTo>
                <a:lnTo>
                  <a:pt x="572" y="484"/>
                </a:lnTo>
                <a:lnTo>
                  <a:pt x="536" y="444"/>
                </a:lnTo>
                <a:lnTo>
                  <a:pt x="582" y="395"/>
                </a:lnTo>
                <a:lnTo>
                  <a:pt x="582" y="366"/>
                </a:lnTo>
                <a:lnTo>
                  <a:pt x="531" y="408"/>
                </a:lnTo>
                <a:lnTo>
                  <a:pt x="506" y="395"/>
                </a:lnTo>
                <a:lnTo>
                  <a:pt x="527" y="372"/>
                </a:lnTo>
                <a:lnTo>
                  <a:pt x="470" y="389"/>
                </a:lnTo>
                <a:lnTo>
                  <a:pt x="434" y="374"/>
                </a:lnTo>
                <a:lnTo>
                  <a:pt x="443" y="349"/>
                </a:lnTo>
                <a:lnTo>
                  <a:pt x="540" y="366"/>
                </a:lnTo>
                <a:lnTo>
                  <a:pt x="502" y="304"/>
                </a:lnTo>
                <a:lnTo>
                  <a:pt x="508" y="258"/>
                </a:lnTo>
                <a:lnTo>
                  <a:pt x="288" y="268"/>
                </a:lnTo>
                <a:lnTo>
                  <a:pt x="315" y="169"/>
                </a:lnTo>
                <a:lnTo>
                  <a:pt x="352" y="120"/>
                </a:lnTo>
                <a:lnTo>
                  <a:pt x="341" y="107"/>
                </a:lnTo>
                <a:lnTo>
                  <a:pt x="326" y="0"/>
                </a:lnTo>
                <a:lnTo>
                  <a:pt x="0" y="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1" name="Freeform 90"/>
          <p:cNvSpPr>
            <a:spLocks/>
          </p:cNvSpPr>
          <p:nvPr/>
        </p:nvSpPr>
        <p:spPr bwMode="auto">
          <a:xfrm>
            <a:off x="6091243" y="2028032"/>
            <a:ext cx="668337" cy="736864"/>
          </a:xfrm>
          <a:custGeom>
            <a:avLst/>
            <a:gdLst>
              <a:gd name="T0" fmla="*/ 2147483647 w 421"/>
              <a:gd name="T1" fmla="*/ 2147483647 h 557"/>
              <a:gd name="T2" fmla="*/ 2147483647 w 421"/>
              <a:gd name="T3" fmla="*/ 2147483647 h 557"/>
              <a:gd name="T4" fmla="*/ 2147483647 w 421"/>
              <a:gd name="T5" fmla="*/ 2147483647 h 557"/>
              <a:gd name="T6" fmla="*/ 2147483647 w 421"/>
              <a:gd name="T7" fmla="*/ 2147483647 h 557"/>
              <a:gd name="T8" fmla="*/ 2147483647 w 421"/>
              <a:gd name="T9" fmla="*/ 2147483647 h 557"/>
              <a:gd name="T10" fmla="*/ 2147483647 w 421"/>
              <a:gd name="T11" fmla="*/ 2147483647 h 557"/>
              <a:gd name="T12" fmla="*/ 2147483647 w 421"/>
              <a:gd name="T13" fmla="*/ 2147483647 h 557"/>
              <a:gd name="T14" fmla="*/ 2147483647 w 421"/>
              <a:gd name="T15" fmla="*/ 2147483647 h 557"/>
              <a:gd name="T16" fmla="*/ 2147483647 w 421"/>
              <a:gd name="T17" fmla="*/ 2147483647 h 557"/>
              <a:gd name="T18" fmla="*/ 2147483647 w 421"/>
              <a:gd name="T19" fmla="*/ 2147483647 h 557"/>
              <a:gd name="T20" fmla="*/ 2147483647 w 421"/>
              <a:gd name="T21" fmla="*/ 0 h 557"/>
              <a:gd name="T22" fmla="*/ 2147483647 w 421"/>
              <a:gd name="T23" fmla="*/ 2147483647 h 557"/>
              <a:gd name="T24" fmla="*/ 2147483647 w 421"/>
              <a:gd name="T25" fmla="*/ 2147483647 h 557"/>
              <a:gd name="T26" fmla="*/ 2147483647 w 421"/>
              <a:gd name="T27" fmla="*/ 2147483647 h 557"/>
              <a:gd name="T28" fmla="*/ 2147483647 w 421"/>
              <a:gd name="T29" fmla="*/ 2147483647 h 557"/>
              <a:gd name="T30" fmla="*/ 2147483647 w 421"/>
              <a:gd name="T31" fmla="*/ 2147483647 h 557"/>
              <a:gd name="T32" fmla="*/ 2147483647 w 421"/>
              <a:gd name="T33" fmla="*/ 2147483647 h 557"/>
              <a:gd name="T34" fmla="*/ 2147483647 w 421"/>
              <a:gd name="T35" fmla="*/ 2147483647 h 557"/>
              <a:gd name="T36" fmla="*/ 2147483647 w 421"/>
              <a:gd name="T37" fmla="*/ 2147483647 h 557"/>
              <a:gd name="T38" fmla="*/ 2147483647 w 421"/>
              <a:gd name="T39" fmla="*/ 2147483647 h 557"/>
              <a:gd name="T40" fmla="*/ 2147483647 w 421"/>
              <a:gd name="T41" fmla="*/ 2147483647 h 557"/>
              <a:gd name="T42" fmla="*/ 2147483647 w 421"/>
              <a:gd name="T43" fmla="*/ 2147483647 h 557"/>
              <a:gd name="T44" fmla="*/ 2147483647 w 421"/>
              <a:gd name="T45" fmla="*/ 2147483647 h 557"/>
              <a:gd name="T46" fmla="*/ 2147483647 w 421"/>
              <a:gd name="T47" fmla="*/ 2147483647 h 557"/>
              <a:gd name="T48" fmla="*/ 2147483647 w 421"/>
              <a:gd name="T49" fmla="*/ 2147483647 h 557"/>
              <a:gd name="T50" fmla="*/ 2147483647 w 421"/>
              <a:gd name="T51" fmla="*/ 2147483647 h 557"/>
              <a:gd name="T52" fmla="*/ 2147483647 w 421"/>
              <a:gd name="T53" fmla="*/ 2147483647 h 557"/>
              <a:gd name="T54" fmla="*/ 2147483647 w 421"/>
              <a:gd name="T55" fmla="*/ 2147483647 h 557"/>
              <a:gd name="T56" fmla="*/ 2147483647 w 421"/>
              <a:gd name="T57" fmla="*/ 2147483647 h 557"/>
              <a:gd name="T58" fmla="*/ 0 w 421"/>
              <a:gd name="T59" fmla="*/ 2147483647 h 557"/>
              <a:gd name="T60" fmla="*/ 2147483647 w 421"/>
              <a:gd name="T61" fmla="*/ 2147483647 h 5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21"/>
              <a:gd name="T94" fmla="*/ 0 h 557"/>
              <a:gd name="T95" fmla="*/ 421 w 421"/>
              <a:gd name="T96" fmla="*/ 557 h 55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21" h="557">
                <a:moveTo>
                  <a:pt x="48" y="462"/>
                </a:moveTo>
                <a:lnTo>
                  <a:pt x="42" y="369"/>
                </a:lnTo>
                <a:lnTo>
                  <a:pt x="6" y="301"/>
                </a:lnTo>
                <a:lnTo>
                  <a:pt x="21" y="159"/>
                </a:lnTo>
                <a:lnTo>
                  <a:pt x="82" y="85"/>
                </a:lnTo>
                <a:lnTo>
                  <a:pt x="78" y="140"/>
                </a:lnTo>
                <a:lnTo>
                  <a:pt x="97" y="129"/>
                </a:lnTo>
                <a:lnTo>
                  <a:pt x="97" y="83"/>
                </a:lnTo>
                <a:lnTo>
                  <a:pt x="120" y="57"/>
                </a:lnTo>
                <a:lnTo>
                  <a:pt x="128" y="7"/>
                </a:lnTo>
                <a:lnTo>
                  <a:pt x="148" y="0"/>
                </a:lnTo>
                <a:lnTo>
                  <a:pt x="275" y="43"/>
                </a:lnTo>
                <a:lnTo>
                  <a:pt x="287" y="79"/>
                </a:lnTo>
                <a:lnTo>
                  <a:pt x="304" y="113"/>
                </a:lnTo>
                <a:lnTo>
                  <a:pt x="308" y="174"/>
                </a:lnTo>
                <a:lnTo>
                  <a:pt x="264" y="227"/>
                </a:lnTo>
                <a:lnTo>
                  <a:pt x="262" y="267"/>
                </a:lnTo>
                <a:lnTo>
                  <a:pt x="287" y="280"/>
                </a:lnTo>
                <a:lnTo>
                  <a:pt x="321" y="225"/>
                </a:lnTo>
                <a:lnTo>
                  <a:pt x="355" y="206"/>
                </a:lnTo>
                <a:lnTo>
                  <a:pt x="378" y="218"/>
                </a:lnTo>
                <a:lnTo>
                  <a:pt x="421" y="341"/>
                </a:lnTo>
                <a:lnTo>
                  <a:pt x="391" y="394"/>
                </a:lnTo>
                <a:lnTo>
                  <a:pt x="383" y="432"/>
                </a:lnTo>
                <a:lnTo>
                  <a:pt x="366" y="443"/>
                </a:lnTo>
                <a:lnTo>
                  <a:pt x="366" y="477"/>
                </a:lnTo>
                <a:lnTo>
                  <a:pt x="344" y="523"/>
                </a:lnTo>
                <a:lnTo>
                  <a:pt x="205" y="542"/>
                </a:lnTo>
                <a:lnTo>
                  <a:pt x="201" y="534"/>
                </a:lnTo>
                <a:lnTo>
                  <a:pt x="0" y="557"/>
                </a:lnTo>
                <a:lnTo>
                  <a:pt x="48" y="46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2" name="Freeform 91"/>
          <p:cNvSpPr>
            <a:spLocks/>
          </p:cNvSpPr>
          <p:nvPr/>
        </p:nvSpPr>
        <p:spPr bwMode="auto">
          <a:xfrm>
            <a:off x="5086350" y="1887803"/>
            <a:ext cx="915988" cy="779198"/>
          </a:xfrm>
          <a:custGeom>
            <a:avLst/>
            <a:gdLst>
              <a:gd name="T0" fmla="*/ 2147483647 w 577"/>
              <a:gd name="T1" fmla="*/ 2147483647 h 589"/>
              <a:gd name="T2" fmla="*/ 2147483647 w 577"/>
              <a:gd name="T3" fmla="*/ 2147483647 h 589"/>
              <a:gd name="T4" fmla="*/ 2147483647 w 577"/>
              <a:gd name="T5" fmla="*/ 2147483647 h 589"/>
              <a:gd name="T6" fmla="*/ 2147483647 w 577"/>
              <a:gd name="T7" fmla="*/ 2147483647 h 589"/>
              <a:gd name="T8" fmla="*/ 2147483647 w 577"/>
              <a:gd name="T9" fmla="*/ 2147483647 h 589"/>
              <a:gd name="T10" fmla="*/ 2147483647 w 577"/>
              <a:gd name="T11" fmla="*/ 2147483647 h 589"/>
              <a:gd name="T12" fmla="*/ 2147483647 w 577"/>
              <a:gd name="T13" fmla="*/ 2147483647 h 589"/>
              <a:gd name="T14" fmla="*/ 2147483647 w 577"/>
              <a:gd name="T15" fmla="*/ 2147483647 h 589"/>
              <a:gd name="T16" fmla="*/ 2147483647 w 577"/>
              <a:gd name="T17" fmla="*/ 2147483647 h 589"/>
              <a:gd name="T18" fmla="*/ 2147483647 w 577"/>
              <a:gd name="T19" fmla="*/ 2147483647 h 589"/>
              <a:gd name="T20" fmla="*/ 2147483647 w 577"/>
              <a:gd name="T21" fmla="*/ 2147483647 h 589"/>
              <a:gd name="T22" fmla="*/ 2147483647 w 577"/>
              <a:gd name="T23" fmla="*/ 2147483647 h 589"/>
              <a:gd name="T24" fmla="*/ 2147483647 w 577"/>
              <a:gd name="T25" fmla="*/ 2147483647 h 589"/>
              <a:gd name="T26" fmla="*/ 2147483647 w 577"/>
              <a:gd name="T27" fmla="*/ 2147483647 h 589"/>
              <a:gd name="T28" fmla="*/ 2147483647 w 577"/>
              <a:gd name="T29" fmla="*/ 2147483647 h 589"/>
              <a:gd name="T30" fmla="*/ 2147483647 w 577"/>
              <a:gd name="T31" fmla="*/ 2147483647 h 589"/>
              <a:gd name="T32" fmla="*/ 2147483647 w 577"/>
              <a:gd name="T33" fmla="*/ 2147483647 h 589"/>
              <a:gd name="T34" fmla="*/ 2147483647 w 577"/>
              <a:gd name="T35" fmla="*/ 2147483647 h 589"/>
              <a:gd name="T36" fmla="*/ 2147483647 w 577"/>
              <a:gd name="T37" fmla="*/ 2147483647 h 589"/>
              <a:gd name="T38" fmla="*/ 2147483647 w 577"/>
              <a:gd name="T39" fmla="*/ 2147483647 h 589"/>
              <a:gd name="T40" fmla="*/ 2147483647 w 577"/>
              <a:gd name="T41" fmla="*/ 2147483647 h 589"/>
              <a:gd name="T42" fmla="*/ 2147483647 w 577"/>
              <a:gd name="T43" fmla="*/ 2147483647 h 589"/>
              <a:gd name="T44" fmla="*/ 2147483647 w 577"/>
              <a:gd name="T45" fmla="*/ 2147483647 h 589"/>
              <a:gd name="T46" fmla="*/ 2147483647 w 577"/>
              <a:gd name="T47" fmla="*/ 2147483647 h 589"/>
              <a:gd name="T48" fmla="*/ 2147483647 w 577"/>
              <a:gd name="T49" fmla="*/ 2147483647 h 589"/>
              <a:gd name="T50" fmla="*/ 2147483647 w 577"/>
              <a:gd name="T51" fmla="*/ 2147483647 h 589"/>
              <a:gd name="T52" fmla="*/ 2147483647 w 577"/>
              <a:gd name="T53" fmla="*/ 2147483647 h 589"/>
              <a:gd name="T54" fmla="*/ 2147483647 w 577"/>
              <a:gd name="T55" fmla="*/ 2147483647 h 589"/>
              <a:gd name="T56" fmla="*/ 2147483647 w 577"/>
              <a:gd name="T57" fmla="*/ 2147483647 h 589"/>
              <a:gd name="T58" fmla="*/ 2147483647 w 577"/>
              <a:gd name="T59" fmla="*/ 0 h 589"/>
              <a:gd name="T60" fmla="*/ 2147483647 w 577"/>
              <a:gd name="T61" fmla="*/ 2147483647 h 589"/>
              <a:gd name="T62" fmla="*/ 2147483647 w 577"/>
              <a:gd name="T63" fmla="*/ 2147483647 h 589"/>
              <a:gd name="T64" fmla="*/ 2147483647 w 577"/>
              <a:gd name="T65" fmla="*/ 2147483647 h 589"/>
              <a:gd name="T66" fmla="*/ 2147483647 w 577"/>
              <a:gd name="T67" fmla="*/ 2147483647 h 589"/>
              <a:gd name="T68" fmla="*/ 2147483647 w 577"/>
              <a:gd name="T69" fmla="*/ 2147483647 h 589"/>
              <a:gd name="T70" fmla="*/ 0 w 577"/>
              <a:gd name="T71" fmla="*/ 2147483647 h 589"/>
              <a:gd name="T72" fmla="*/ 2147483647 w 577"/>
              <a:gd name="T73" fmla="*/ 2147483647 h 5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7"/>
              <a:gd name="T112" fmla="*/ 0 h 589"/>
              <a:gd name="T113" fmla="*/ 577 w 577"/>
              <a:gd name="T114" fmla="*/ 589 h 5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7" h="589">
                <a:moveTo>
                  <a:pt x="15" y="225"/>
                </a:moveTo>
                <a:lnTo>
                  <a:pt x="13" y="295"/>
                </a:lnTo>
                <a:lnTo>
                  <a:pt x="84" y="339"/>
                </a:lnTo>
                <a:lnTo>
                  <a:pt x="110" y="369"/>
                </a:lnTo>
                <a:lnTo>
                  <a:pt x="167" y="411"/>
                </a:lnTo>
                <a:lnTo>
                  <a:pt x="175" y="460"/>
                </a:lnTo>
                <a:lnTo>
                  <a:pt x="186" y="526"/>
                </a:lnTo>
                <a:lnTo>
                  <a:pt x="239" y="589"/>
                </a:lnTo>
                <a:lnTo>
                  <a:pt x="525" y="572"/>
                </a:lnTo>
                <a:lnTo>
                  <a:pt x="510" y="481"/>
                </a:lnTo>
                <a:lnTo>
                  <a:pt x="535" y="343"/>
                </a:lnTo>
                <a:lnTo>
                  <a:pt x="535" y="305"/>
                </a:lnTo>
                <a:lnTo>
                  <a:pt x="577" y="197"/>
                </a:lnTo>
                <a:lnTo>
                  <a:pt x="565" y="193"/>
                </a:lnTo>
                <a:lnTo>
                  <a:pt x="539" y="255"/>
                </a:lnTo>
                <a:lnTo>
                  <a:pt x="516" y="259"/>
                </a:lnTo>
                <a:lnTo>
                  <a:pt x="506" y="286"/>
                </a:lnTo>
                <a:lnTo>
                  <a:pt x="482" y="303"/>
                </a:lnTo>
                <a:lnTo>
                  <a:pt x="499" y="246"/>
                </a:lnTo>
                <a:lnTo>
                  <a:pt x="516" y="223"/>
                </a:lnTo>
                <a:lnTo>
                  <a:pt x="486" y="142"/>
                </a:lnTo>
                <a:lnTo>
                  <a:pt x="465" y="136"/>
                </a:lnTo>
                <a:lnTo>
                  <a:pt x="457" y="117"/>
                </a:lnTo>
                <a:lnTo>
                  <a:pt x="233" y="47"/>
                </a:lnTo>
                <a:lnTo>
                  <a:pt x="205" y="34"/>
                </a:lnTo>
                <a:lnTo>
                  <a:pt x="190" y="47"/>
                </a:lnTo>
                <a:lnTo>
                  <a:pt x="184" y="43"/>
                </a:lnTo>
                <a:lnTo>
                  <a:pt x="192" y="19"/>
                </a:lnTo>
                <a:lnTo>
                  <a:pt x="197" y="3"/>
                </a:lnTo>
                <a:lnTo>
                  <a:pt x="190" y="0"/>
                </a:lnTo>
                <a:lnTo>
                  <a:pt x="99" y="37"/>
                </a:lnTo>
                <a:lnTo>
                  <a:pt x="89" y="39"/>
                </a:lnTo>
                <a:lnTo>
                  <a:pt x="70" y="30"/>
                </a:lnTo>
                <a:lnTo>
                  <a:pt x="53" y="41"/>
                </a:lnTo>
                <a:lnTo>
                  <a:pt x="57" y="109"/>
                </a:lnTo>
                <a:lnTo>
                  <a:pt x="0" y="178"/>
                </a:lnTo>
                <a:lnTo>
                  <a:pt x="15" y="22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3" name="Freeform 92"/>
          <p:cNvSpPr>
            <a:spLocks/>
          </p:cNvSpPr>
          <p:nvPr/>
        </p:nvSpPr>
        <p:spPr bwMode="auto">
          <a:xfrm>
            <a:off x="5346700" y="2656419"/>
            <a:ext cx="681038" cy="993511"/>
          </a:xfrm>
          <a:custGeom>
            <a:avLst/>
            <a:gdLst>
              <a:gd name="T0" fmla="*/ 2147483647 w 429"/>
              <a:gd name="T1" fmla="*/ 2147483647 h 751"/>
              <a:gd name="T2" fmla="*/ 2147483647 w 429"/>
              <a:gd name="T3" fmla="*/ 2147483647 h 751"/>
              <a:gd name="T4" fmla="*/ 2147483647 w 429"/>
              <a:gd name="T5" fmla="*/ 2147483647 h 751"/>
              <a:gd name="T6" fmla="*/ 2147483647 w 429"/>
              <a:gd name="T7" fmla="*/ 2147483647 h 751"/>
              <a:gd name="T8" fmla="*/ 2147483647 w 429"/>
              <a:gd name="T9" fmla="*/ 2147483647 h 751"/>
              <a:gd name="T10" fmla="*/ 2147483647 w 429"/>
              <a:gd name="T11" fmla="*/ 2147483647 h 751"/>
              <a:gd name="T12" fmla="*/ 2147483647 w 429"/>
              <a:gd name="T13" fmla="*/ 0 h 751"/>
              <a:gd name="T14" fmla="*/ 2147483647 w 429"/>
              <a:gd name="T15" fmla="*/ 2147483647 h 751"/>
              <a:gd name="T16" fmla="*/ 2147483647 w 429"/>
              <a:gd name="T17" fmla="*/ 2147483647 h 751"/>
              <a:gd name="T18" fmla="*/ 2147483647 w 429"/>
              <a:gd name="T19" fmla="*/ 2147483647 h 751"/>
              <a:gd name="T20" fmla="*/ 2147483647 w 429"/>
              <a:gd name="T21" fmla="*/ 2147483647 h 751"/>
              <a:gd name="T22" fmla="*/ 2147483647 w 429"/>
              <a:gd name="T23" fmla="*/ 2147483647 h 751"/>
              <a:gd name="T24" fmla="*/ 2147483647 w 429"/>
              <a:gd name="T25" fmla="*/ 2147483647 h 751"/>
              <a:gd name="T26" fmla="*/ 2147483647 w 429"/>
              <a:gd name="T27" fmla="*/ 2147483647 h 751"/>
              <a:gd name="T28" fmla="*/ 2147483647 w 429"/>
              <a:gd name="T29" fmla="*/ 2147483647 h 751"/>
              <a:gd name="T30" fmla="*/ 2147483647 w 429"/>
              <a:gd name="T31" fmla="*/ 2147483647 h 751"/>
              <a:gd name="T32" fmla="*/ 2147483647 w 429"/>
              <a:gd name="T33" fmla="*/ 2147483647 h 751"/>
              <a:gd name="T34" fmla="*/ 2147483647 w 429"/>
              <a:gd name="T35" fmla="*/ 2147483647 h 751"/>
              <a:gd name="T36" fmla="*/ 2147483647 w 429"/>
              <a:gd name="T37" fmla="*/ 2147483647 h 751"/>
              <a:gd name="T38" fmla="*/ 2147483647 w 429"/>
              <a:gd name="T39" fmla="*/ 2147483647 h 751"/>
              <a:gd name="T40" fmla="*/ 2147483647 w 429"/>
              <a:gd name="T41" fmla="*/ 2147483647 h 751"/>
              <a:gd name="T42" fmla="*/ 2147483647 w 429"/>
              <a:gd name="T43" fmla="*/ 2147483647 h 751"/>
              <a:gd name="T44" fmla="*/ 2147483647 w 429"/>
              <a:gd name="T45" fmla="*/ 2147483647 h 751"/>
              <a:gd name="T46" fmla="*/ 2147483647 w 429"/>
              <a:gd name="T47" fmla="*/ 2147483647 h 751"/>
              <a:gd name="T48" fmla="*/ 2147483647 w 429"/>
              <a:gd name="T49" fmla="*/ 2147483647 h 751"/>
              <a:gd name="T50" fmla="*/ 2147483647 w 429"/>
              <a:gd name="T51" fmla="*/ 2147483647 h 751"/>
              <a:gd name="T52" fmla="*/ 2147483647 w 429"/>
              <a:gd name="T53" fmla="*/ 2147483647 h 751"/>
              <a:gd name="T54" fmla="*/ 2147483647 w 429"/>
              <a:gd name="T55" fmla="*/ 2147483647 h 751"/>
              <a:gd name="T56" fmla="*/ 2147483647 w 429"/>
              <a:gd name="T57" fmla="*/ 2147483647 h 751"/>
              <a:gd name="T58" fmla="*/ 2147483647 w 429"/>
              <a:gd name="T59" fmla="*/ 2147483647 h 751"/>
              <a:gd name="T60" fmla="*/ 2147483647 w 429"/>
              <a:gd name="T61" fmla="*/ 2147483647 h 751"/>
              <a:gd name="T62" fmla="*/ 2147483647 w 429"/>
              <a:gd name="T63" fmla="*/ 2147483647 h 751"/>
              <a:gd name="T64" fmla="*/ 0 w 429"/>
              <a:gd name="T65" fmla="*/ 2147483647 h 751"/>
              <a:gd name="T66" fmla="*/ 2147483647 w 429"/>
              <a:gd name="T67" fmla="*/ 2147483647 h 7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29"/>
              <a:gd name="T103" fmla="*/ 0 h 751"/>
              <a:gd name="T104" fmla="*/ 429 w 429"/>
              <a:gd name="T105" fmla="*/ 751 h 75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29" h="751">
                <a:moveTo>
                  <a:pt x="8" y="307"/>
                </a:moveTo>
                <a:lnTo>
                  <a:pt x="51" y="212"/>
                </a:lnTo>
                <a:lnTo>
                  <a:pt x="38" y="176"/>
                </a:lnTo>
                <a:lnTo>
                  <a:pt x="112" y="119"/>
                </a:lnTo>
                <a:lnTo>
                  <a:pt x="125" y="78"/>
                </a:lnTo>
                <a:lnTo>
                  <a:pt x="72" y="17"/>
                </a:lnTo>
                <a:lnTo>
                  <a:pt x="358" y="0"/>
                </a:lnTo>
                <a:lnTo>
                  <a:pt x="366" y="44"/>
                </a:lnTo>
                <a:lnTo>
                  <a:pt x="394" y="100"/>
                </a:lnTo>
                <a:lnTo>
                  <a:pt x="419" y="387"/>
                </a:lnTo>
                <a:lnTo>
                  <a:pt x="413" y="445"/>
                </a:lnTo>
                <a:lnTo>
                  <a:pt x="429" y="480"/>
                </a:lnTo>
                <a:lnTo>
                  <a:pt x="411" y="544"/>
                </a:lnTo>
                <a:lnTo>
                  <a:pt x="389" y="572"/>
                </a:lnTo>
                <a:lnTo>
                  <a:pt x="377" y="620"/>
                </a:lnTo>
                <a:lnTo>
                  <a:pt x="391" y="635"/>
                </a:lnTo>
                <a:lnTo>
                  <a:pt x="379" y="662"/>
                </a:lnTo>
                <a:lnTo>
                  <a:pt x="385" y="671"/>
                </a:lnTo>
                <a:lnTo>
                  <a:pt x="351" y="684"/>
                </a:lnTo>
                <a:lnTo>
                  <a:pt x="343" y="732"/>
                </a:lnTo>
                <a:lnTo>
                  <a:pt x="294" y="716"/>
                </a:lnTo>
                <a:lnTo>
                  <a:pt x="269" y="751"/>
                </a:lnTo>
                <a:lnTo>
                  <a:pt x="254" y="747"/>
                </a:lnTo>
                <a:lnTo>
                  <a:pt x="237" y="716"/>
                </a:lnTo>
                <a:lnTo>
                  <a:pt x="211" y="643"/>
                </a:lnTo>
                <a:lnTo>
                  <a:pt x="146" y="605"/>
                </a:lnTo>
                <a:lnTo>
                  <a:pt x="133" y="567"/>
                </a:lnTo>
                <a:lnTo>
                  <a:pt x="154" y="508"/>
                </a:lnTo>
                <a:lnTo>
                  <a:pt x="137" y="497"/>
                </a:lnTo>
                <a:lnTo>
                  <a:pt x="95" y="497"/>
                </a:lnTo>
                <a:lnTo>
                  <a:pt x="85" y="461"/>
                </a:lnTo>
                <a:lnTo>
                  <a:pt x="17" y="389"/>
                </a:lnTo>
                <a:lnTo>
                  <a:pt x="0" y="330"/>
                </a:lnTo>
                <a:lnTo>
                  <a:pt x="8" y="30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4" name="Freeform 93"/>
          <p:cNvSpPr>
            <a:spLocks/>
          </p:cNvSpPr>
          <p:nvPr/>
        </p:nvSpPr>
        <p:spPr bwMode="auto">
          <a:xfrm>
            <a:off x="5949955" y="2734469"/>
            <a:ext cx="536575" cy="747448"/>
          </a:xfrm>
          <a:custGeom>
            <a:avLst/>
            <a:gdLst>
              <a:gd name="T0" fmla="*/ 2147483647 w 338"/>
              <a:gd name="T1" fmla="*/ 2147483647 h 565"/>
              <a:gd name="T2" fmla="*/ 2147483647 w 338"/>
              <a:gd name="T3" fmla="*/ 2147483647 h 565"/>
              <a:gd name="T4" fmla="*/ 2147483647 w 338"/>
              <a:gd name="T5" fmla="*/ 2147483647 h 565"/>
              <a:gd name="T6" fmla="*/ 2147483647 w 338"/>
              <a:gd name="T7" fmla="*/ 2147483647 h 565"/>
              <a:gd name="T8" fmla="*/ 2147483647 w 338"/>
              <a:gd name="T9" fmla="*/ 2147483647 h 565"/>
              <a:gd name="T10" fmla="*/ 2147483647 w 338"/>
              <a:gd name="T11" fmla="*/ 2147483647 h 565"/>
              <a:gd name="T12" fmla="*/ 2147483647 w 338"/>
              <a:gd name="T13" fmla="*/ 2147483647 h 565"/>
              <a:gd name="T14" fmla="*/ 2147483647 w 338"/>
              <a:gd name="T15" fmla="*/ 2147483647 h 565"/>
              <a:gd name="T16" fmla="*/ 2147483647 w 338"/>
              <a:gd name="T17" fmla="*/ 2147483647 h 565"/>
              <a:gd name="T18" fmla="*/ 2147483647 w 338"/>
              <a:gd name="T19" fmla="*/ 2147483647 h 565"/>
              <a:gd name="T20" fmla="*/ 2147483647 w 338"/>
              <a:gd name="T21" fmla="*/ 2147483647 h 565"/>
              <a:gd name="T22" fmla="*/ 2147483647 w 338"/>
              <a:gd name="T23" fmla="*/ 2147483647 h 565"/>
              <a:gd name="T24" fmla="*/ 2147483647 w 338"/>
              <a:gd name="T25" fmla="*/ 0 h 565"/>
              <a:gd name="T26" fmla="*/ 2147483647 w 338"/>
              <a:gd name="T27" fmla="*/ 2147483647 h 565"/>
              <a:gd name="T28" fmla="*/ 2147483647 w 338"/>
              <a:gd name="T29" fmla="*/ 2147483647 h 565"/>
              <a:gd name="T30" fmla="*/ 2147483647 w 338"/>
              <a:gd name="T31" fmla="*/ 2147483647 h 565"/>
              <a:gd name="T32" fmla="*/ 2147483647 w 338"/>
              <a:gd name="T33" fmla="*/ 2147483647 h 565"/>
              <a:gd name="T34" fmla="*/ 2147483647 w 338"/>
              <a:gd name="T35" fmla="*/ 2147483647 h 565"/>
              <a:gd name="T36" fmla="*/ 2147483647 w 338"/>
              <a:gd name="T37" fmla="*/ 2147483647 h 565"/>
              <a:gd name="T38" fmla="*/ 2147483647 w 338"/>
              <a:gd name="T39" fmla="*/ 2147483647 h 565"/>
              <a:gd name="T40" fmla="*/ 2147483647 w 338"/>
              <a:gd name="T41" fmla="*/ 2147483647 h 565"/>
              <a:gd name="T42" fmla="*/ 0 w 338"/>
              <a:gd name="T43" fmla="*/ 2147483647 h 565"/>
              <a:gd name="T44" fmla="*/ 2147483647 w 338"/>
              <a:gd name="T45" fmla="*/ 2147483647 h 56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38"/>
              <a:gd name="T70" fmla="*/ 0 h 565"/>
              <a:gd name="T71" fmla="*/ 338 w 338"/>
              <a:gd name="T72" fmla="*/ 565 h 56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38" h="565">
                <a:moveTo>
                  <a:pt x="12" y="565"/>
                </a:moveTo>
                <a:lnTo>
                  <a:pt x="21" y="548"/>
                </a:lnTo>
                <a:lnTo>
                  <a:pt x="86" y="544"/>
                </a:lnTo>
                <a:lnTo>
                  <a:pt x="139" y="527"/>
                </a:lnTo>
                <a:lnTo>
                  <a:pt x="192" y="495"/>
                </a:lnTo>
                <a:lnTo>
                  <a:pt x="235" y="493"/>
                </a:lnTo>
                <a:lnTo>
                  <a:pt x="285" y="412"/>
                </a:lnTo>
                <a:lnTo>
                  <a:pt x="300" y="417"/>
                </a:lnTo>
                <a:lnTo>
                  <a:pt x="338" y="389"/>
                </a:lnTo>
                <a:lnTo>
                  <a:pt x="328" y="368"/>
                </a:lnTo>
                <a:lnTo>
                  <a:pt x="332" y="357"/>
                </a:lnTo>
                <a:lnTo>
                  <a:pt x="294" y="8"/>
                </a:lnTo>
                <a:lnTo>
                  <a:pt x="290" y="0"/>
                </a:lnTo>
                <a:lnTo>
                  <a:pt x="89" y="23"/>
                </a:lnTo>
                <a:lnTo>
                  <a:pt x="52" y="42"/>
                </a:lnTo>
                <a:lnTo>
                  <a:pt x="17" y="32"/>
                </a:lnTo>
                <a:lnTo>
                  <a:pt x="42" y="319"/>
                </a:lnTo>
                <a:lnTo>
                  <a:pt x="36" y="377"/>
                </a:lnTo>
                <a:lnTo>
                  <a:pt x="52" y="412"/>
                </a:lnTo>
                <a:lnTo>
                  <a:pt x="34" y="476"/>
                </a:lnTo>
                <a:lnTo>
                  <a:pt x="12" y="504"/>
                </a:lnTo>
                <a:lnTo>
                  <a:pt x="0" y="552"/>
                </a:lnTo>
                <a:lnTo>
                  <a:pt x="12" y="56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5" name="Freeform 94"/>
          <p:cNvSpPr>
            <a:spLocks/>
          </p:cNvSpPr>
          <p:nvPr/>
        </p:nvSpPr>
        <p:spPr bwMode="auto">
          <a:xfrm>
            <a:off x="5751518" y="3204107"/>
            <a:ext cx="1252537" cy="521229"/>
          </a:xfrm>
          <a:custGeom>
            <a:avLst/>
            <a:gdLst>
              <a:gd name="T0" fmla="*/ 2147483647 w 789"/>
              <a:gd name="T1" fmla="*/ 2147483647 h 394"/>
              <a:gd name="T2" fmla="*/ 2147483647 w 789"/>
              <a:gd name="T3" fmla="*/ 2147483647 h 394"/>
              <a:gd name="T4" fmla="*/ 2147483647 w 789"/>
              <a:gd name="T5" fmla="*/ 2147483647 h 394"/>
              <a:gd name="T6" fmla="*/ 2147483647 w 789"/>
              <a:gd name="T7" fmla="*/ 2147483647 h 394"/>
              <a:gd name="T8" fmla="*/ 2147483647 w 789"/>
              <a:gd name="T9" fmla="*/ 2147483647 h 394"/>
              <a:gd name="T10" fmla="*/ 2147483647 w 789"/>
              <a:gd name="T11" fmla="*/ 2147483647 h 394"/>
              <a:gd name="T12" fmla="*/ 2147483647 w 789"/>
              <a:gd name="T13" fmla="*/ 2147483647 h 394"/>
              <a:gd name="T14" fmla="*/ 2147483647 w 789"/>
              <a:gd name="T15" fmla="*/ 2147483647 h 394"/>
              <a:gd name="T16" fmla="*/ 2147483647 w 789"/>
              <a:gd name="T17" fmla="*/ 2147483647 h 394"/>
              <a:gd name="T18" fmla="*/ 2147483647 w 789"/>
              <a:gd name="T19" fmla="*/ 2147483647 h 394"/>
              <a:gd name="T20" fmla="*/ 2147483647 w 789"/>
              <a:gd name="T21" fmla="*/ 2147483647 h 394"/>
              <a:gd name="T22" fmla="*/ 2147483647 w 789"/>
              <a:gd name="T23" fmla="*/ 2147483647 h 394"/>
              <a:gd name="T24" fmla="*/ 2147483647 w 789"/>
              <a:gd name="T25" fmla="*/ 2147483647 h 394"/>
              <a:gd name="T26" fmla="*/ 2147483647 w 789"/>
              <a:gd name="T27" fmla="*/ 2147483647 h 394"/>
              <a:gd name="T28" fmla="*/ 2147483647 w 789"/>
              <a:gd name="T29" fmla="*/ 2147483647 h 394"/>
              <a:gd name="T30" fmla="*/ 2147483647 w 789"/>
              <a:gd name="T31" fmla="*/ 2147483647 h 394"/>
              <a:gd name="T32" fmla="*/ 2147483647 w 789"/>
              <a:gd name="T33" fmla="*/ 2147483647 h 394"/>
              <a:gd name="T34" fmla="*/ 2147483647 w 789"/>
              <a:gd name="T35" fmla="*/ 2147483647 h 394"/>
              <a:gd name="T36" fmla="*/ 2147483647 w 789"/>
              <a:gd name="T37" fmla="*/ 2147483647 h 394"/>
              <a:gd name="T38" fmla="*/ 2147483647 w 789"/>
              <a:gd name="T39" fmla="*/ 2147483647 h 394"/>
              <a:gd name="T40" fmla="*/ 2147483647 w 789"/>
              <a:gd name="T41" fmla="*/ 0 h 394"/>
              <a:gd name="T42" fmla="*/ 2147483647 w 789"/>
              <a:gd name="T43" fmla="*/ 2147483647 h 394"/>
              <a:gd name="T44" fmla="*/ 2147483647 w 789"/>
              <a:gd name="T45" fmla="*/ 2147483647 h 394"/>
              <a:gd name="T46" fmla="*/ 2147483647 w 789"/>
              <a:gd name="T47" fmla="*/ 2147483647 h 394"/>
              <a:gd name="T48" fmla="*/ 2147483647 w 789"/>
              <a:gd name="T49" fmla="*/ 2147483647 h 394"/>
              <a:gd name="T50" fmla="*/ 2147483647 w 789"/>
              <a:gd name="T51" fmla="*/ 2147483647 h 394"/>
              <a:gd name="T52" fmla="*/ 2147483647 w 789"/>
              <a:gd name="T53" fmla="*/ 2147483647 h 394"/>
              <a:gd name="T54" fmla="*/ 2147483647 w 789"/>
              <a:gd name="T55" fmla="*/ 2147483647 h 394"/>
              <a:gd name="T56" fmla="*/ 2147483647 w 789"/>
              <a:gd name="T57" fmla="*/ 2147483647 h 394"/>
              <a:gd name="T58" fmla="*/ 2147483647 w 789"/>
              <a:gd name="T59" fmla="*/ 2147483647 h 394"/>
              <a:gd name="T60" fmla="*/ 2147483647 w 789"/>
              <a:gd name="T61" fmla="*/ 2147483647 h 394"/>
              <a:gd name="T62" fmla="*/ 2147483647 w 789"/>
              <a:gd name="T63" fmla="*/ 2147483647 h 394"/>
              <a:gd name="T64" fmla="*/ 2147483647 w 789"/>
              <a:gd name="T65" fmla="*/ 2147483647 h 394"/>
              <a:gd name="T66" fmla="*/ 2147483647 w 789"/>
              <a:gd name="T67" fmla="*/ 2147483647 h 394"/>
              <a:gd name="T68" fmla="*/ 2147483647 w 789"/>
              <a:gd name="T69" fmla="*/ 2147483647 h 394"/>
              <a:gd name="T70" fmla="*/ 0 w 789"/>
              <a:gd name="T71" fmla="*/ 2147483647 h 394"/>
              <a:gd name="T72" fmla="*/ 2147483647 w 789"/>
              <a:gd name="T73" fmla="*/ 2147483647 h 39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89"/>
              <a:gd name="T112" fmla="*/ 0 h 394"/>
              <a:gd name="T113" fmla="*/ 789 w 789"/>
              <a:gd name="T114" fmla="*/ 394 h 39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89" h="394">
                <a:moveTo>
                  <a:pt x="4" y="373"/>
                </a:moveTo>
                <a:lnTo>
                  <a:pt x="23" y="371"/>
                </a:lnTo>
                <a:lnTo>
                  <a:pt x="29" y="329"/>
                </a:lnTo>
                <a:lnTo>
                  <a:pt x="17" y="328"/>
                </a:lnTo>
                <a:lnTo>
                  <a:pt x="42" y="293"/>
                </a:lnTo>
                <a:lnTo>
                  <a:pt x="91" y="309"/>
                </a:lnTo>
                <a:lnTo>
                  <a:pt x="99" y="261"/>
                </a:lnTo>
                <a:lnTo>
                  <a:pt x="133" y="248"/>
                </a:lnTo>
                <a:lnTo>
                  <a:pt x="127" y="239"/>
                </a:lnTo>
                <a:lnTo>
                  <a:pt x="146" y="193"/>
                </a:lnTo>
                <a:lnTo>
                  <a:pt x="211" y="189"/>
                </a:lnTo>
                <a:lnTo>
                  <a:pt x="264" y="172"/>
                </a:lnTo>
                <a:lnTo>
                  <a:pt x="298" y="149"/>
                </a:lnTo>
                <a:lnTo>
                  <a:pt x="317" y="140"/>
                </a:lnTo>
                <a:lnTo>
                  <a:pt x="360" y="138"/>
                </a:lnTo>
                <a:lnTo>
                  <a:pt x="410" y="57"/>
                </a:lnTo>
                <a:lnTo>
                  <a:pt x="425" y="62"/>
                </a:lnTo>
                <a:lnTo>
                  <a:pt x="463" y="34"/>
                </a:lnTo>
                <a:lnTo>
                  <a:pt x="453" y="13"/>
                </a:lnTo>
                <a:lnTo>
                  <a:pt x="457" y="2"/>
                </a:lnTo>
                <a:lnTo>
                  <a:pt x="491" y="0"/>
                </a:lnTo>
                <a:lnTo>
                  <a:pt x="514" y="7"/>
                </a:lnTo>
                <a:lnTo>
                  <a:pt x="582" y="47"/>
                </a:lnTo>
                <a:lnTo>
                  <a:pt x="632" y="45"/>
                </a:lnTo>
                <a:lnTo>
                  <a:pt x="654" y="30"/>
                </a:lnTo>
                <a:lnTo>
                  <a:pt x="709" y="64"/>
                </a:lnTo>
                <a:lnTo>
                  <a:pt x="726" y="129"/>
                </a:lnTo>
                <a:lnTo>
                  <a:pt x="789" y="174"/>
                </a:lnTo>
                <a:lnTo>
                  <a:pt x="759" y="210"/>
                </a:lnTo>
                <a:lnTo>
                  <a:pt x="706" y="261"/>
                </a:lnTo>
                <a:lnTo>
                  <a:pt x="704" y="273"/>
                </a:lnTo>
                <a:lnTo>
                  <a:pt x="626" y="322"/>
                </a:lnTo>
                <a:lnTo>
                  <a:pt x="190" y="364"/>
                </a:lnTo>
                <a:lnTo>
                  <a:pt x="142" y="360"/>
                </a:lnTo>
                <a:lnTo>
                  <a:pt x="144" y="383"/>
                </a:lnTo>
                <a:lnTo>
                  <a:pt x="0" y="394"/>
                </a:lnTo>
                <a:lnTo>
                  <a:pt x="4" y="37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6" name="Freeform 95"/>
          <p:cNvSpPr>
            <a:spLocks/>
          </p:cNvSpPr>
          <p:nvPr/>
        </p:nvSpPr>
        <p:spPr bwMode="auto">
          <a:xfrm>
            <a:off x="5613400" y="3591719"/>
            <a:ext cx="1474788" cy="407458"/>
          </a:xfrm>
          <a:custGeom>
            <a:avLst/>
            <a:gdLst>
              <a:gd name="T0" fmla="*/ 2147483647 w 929"/>
              <a:gd name="T1" fmla="*/ 2147483647 h 308"/>
              <a:gd name="T2" fmla="*/ 2147483647 w 929"/>
              <a:gd name="T3" fmla="*/ 2147483647 h 308"/>
              <a:gd name="T4" fmla="*/ 2147483647 w 929"/>
              <a:gd name="T5" fmla="*/ 2147483647 h 308"/>
              <a:gd name="T6" fmla="*/ 2147483647 w 929"/>
              <a:gd name="T7" fmla="*/ 2147483647 h 308"/>
              <a:gd name="T8" fmla="*/ 2147483647 w 929"/>
              <a:gd name="T9" fmla="*/ 2147483647 h 308"/>
              <a:gd name="T10" fmla="*/ 2147483647 w 929"/>
              <a:gd name="T11" fmla="*/ 2147483647 h 308"/>
              <a:gd name="T12" fmla="*/ 2147483647 w 929"/>
              <a:gd name="T13" fmla="*/ 2147483647 h 308"/>
              <a:gd name="T14" fmla="*/ 2147483647 w 929"/>
              <a:gd name="T15" fmla="*/ 2147483647 h 308"/>
              <a:gd name="T16" fmla="*/ 2147483647 w 929"/>
              <a:gd name="T17" fmla="*/ 2147483647 h 308"/>
              <a:gd name="T18" fmla="*/ 2147483647 w 929"/>
              <a:gd name="T19" fmla="*/ 2147483647 h 308"/>
              <a:gd name="T20" fmla="*/ 2147483647 w 929"/>
              <a:gd name="T21" fmla="*/ 2147483647 h 308"/>
              <a:gd name="T22" fmla="*/ 2147483647 w 929"/>
              <a:gd name="T23" fmla="*/ 2147483647 h 308"/>
              <a:gd name="T24" fmla="*/ 2147483647 w 929"/>
              <a:gd name="T25" fmla="*/ 0 h 308"/>
              <a:gd name="T26" fmla="*/ 2147483647 w 929"/>
              <a:gd name="T27" fmla="*/ 2147483647 h 308"/>
              <a:gd name="T28" fmla="*/ 2147483647 w 929"/>
              <a:gd name="T29" fmla="*/ 2147483647 h 308"/>
              <a:gd name="T30" fmla="*/ 2147483647 w 929"/>
              <a:gd name="T31" fmla="*/ 2147483647 h 308"/>
              <a:gd name="T32" fmla="*/ 2147483647 w 929"/>
              <a:gd name="T33" fmla="*/ 2147483647 h 308"/>
              <a:gd name="T34" fmla="*/ 2147483647 w 929"/>
              <a:gd name="T35" fmla="*/ 2147483647 h 308"/>
              <a:gd name="T36" fmla="*/ 2147483647 w 929"/>
              <a:gd name="T37" fmla="*/ 2147483647 h 308"/>
              <a:gd name="T38" fmla="*/ 2147483647 w 929"/>
              <a:gd name="T39" fmla="*/ 2147483647 h 308"/>
              <a:gd name="T40" fmla="*/ 2147483647 w 929"/>
              <a:gd name="T41" fmla="*/ 2147483647 h 308"/>
              <a:gd name="T42" fmla="*/ 2147483647 w 929"/>
              <a:gd name="T43" fmla="*/ 2147483647 h 308"/>
              <a:gd name="T44" fmla="*/ 0 w 929"/>
              <a:gd name="T45" fmla="*/ 2147483647 h 308"/>
              <a:gd name="T46" fmla="*/ 2147483647 w 929"/>
              <a:gd name="T47" fmla="*/ 2147483647 h 30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29"/>
              <a:gd name="T73" fmla="*/ 0 h 308"/>
              <a:gd name="T74" fmla="*/ 929 w 929"/>
              <a:gd name="T75" fmla="*/ 308 h 30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29" h="308">
                <a:moveTo>
                  <a:pt x="17" y="253"/>
                </a:moveTo>
                <a:lnTo>
                  <a:pt x="11" y="249"/>
                </a:lnTo>
                <a:lnTo>
                  <a:pt x="38" y="228"/>
                </a:lnTo>
                <a:lnTo>
                  <a:pt x="64" y="181"/>
                </a:lnTo>
                <a:lnTo>
                  <a:pt x="55" y="169"/>
                </a:lnTo>
                <a:lnTo>
                  <a:pt x="68" y="146"/>
                </a:lnTo>
                <a:lnTo>
                  <a:pt x="68" y="120"/>
                </a:lnTo>
                <a:lnTo>
                  <a:pt x="87" y="101"/>
                </a:lnTo>
                <a:lnTo>
                  <a:pt x="231" y="90"/>
                </a:lnTo>
                <a:lnTo>
                  <a:pt x="229" y="67"/>
                </a:lnTo>
                <a:lnTo>
                  <a:pt x="277" y="71"/>
                </a:lnTo>
                <a:lnTo>
                  <a:pt x="713" y="29"/>
                </a:lnTo>
                <a:lnTo>
                  <a:pt x="929" y="0"/>
                </a:lnTo>
                <a:lnTo>
                  <a:pt x="891" y="74"/>
                </a:lnTo>
                <a:lnTo>
                  <a:pt x="832" y="88"/>
                </a:lnTo>
                <a:lnTo>
                  <a:pt x="804" y="126"/>
                </a:lnTo>
                <a:lnTo>
                  <a:pt x="698" y="186"/>
                </a:lnTo>
                <a:lnTo>
                  <a:pt x="692" y="209"/>
                </a:lnTo>
                <a:lnTo>
                  <a:pt x="666" y="222"/>
                </a:lnTo>
                <a:lnTo>
                  <a:pt x="666" y="253"/>
                </a:lnTo>
                <a:lnTo>
                  <a:pt x="521" y="270"/>
                </a:lnTo>
                <a:lnTo>
                  <a:pt x="233" y="294"/>
                </a:lnTo>
                <a:lnTo>
                  <a:pt x="0" y="308"/>
                </a:lnTo>
                <a:lnTo>
                  <a:pt x="17" y="25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7" name="Freeform 96"/>
          <p:cNvSpPr>
            <a:spLocks/>
          </p:cNvSpPr>
          <p:nvPr/>
        </p:nvSpPr>
        <p:spPr bwMode="auto">
          <a:xfrm>
            <a:off x="5411788" y="3980657"/>
            <a:ext cx="614362" cy="862542"/>
          </a:xfrm>
          <a:custGeom>
            <a:avLst/>
            <a:gdLst>
              <a:gd name="T0" fmla="*/ 2147483647 w 387"/>
              <a:gd name="T1" fmla="*/ 2147483647 h 652"/>
              <a:gd name="T2" fmla="*/ 2147483647 w 387"/>
              <a:gd name="T3" fmla="*/ 2147483647 h 652"/>
              <a:gd name="T4" fmla="*/ 2147483647 w 387"/>
              <a:gd name="T5" fmla="*/ 2147483647 h 652"/>
              <a:gd name="T6" fmla="*/ 2147483647 w 387"/>
              <a:gd name="T7" fmla="*/ 2147483647 h 652"/>
              <a:gd name="T8" fmla="*/ 2147483647 w 387"/>
              <a:gd name="T9" fmla="*/ 2147483647 h 652"/>
              <a:gd name="T10" fmla="*/ 2147483647 w 387"/>
              <a:gd name="T11" fmla="*/ 2147483647 h 652"/>
              <a:gd name="T12" fmla="*/ 2147483647 w 387"/>
              <a:gd name="T13" fmla="*/ 2147483647 h 652"/>
              <a:gd name="T14" fmla="*/ 2147483647 w 387"/>
              <a:gd name="T15" fmla="*/ 2147483647 h 652"/>
              <a:gd name="T16" fmla="*/ 2147483647 w 387"/>
              <a:gd name="T17" fmla="*/ 2147483647 h 652"/>
              <a:gd name="T18" fmla="*/ 2147483647 w 387"/>
              <a:gd name="T19" fmla="*/ 0 h 652"/>
              <a:gd name="T20" fmla="*/ 2147483647 w 387"/>
              <a:gd name="T21" fmla="*/ 2147483647 h 652"/>
              <a:gd name="T22" fmla="*/ 2147483647 w 387"/>
              <a:gd name="T23" fmla="*/ 2147483647 h 652"/>
              <a:gd name="T24" fmla="*/ 2147483647 w 387"/>
              <a:gd name="T25" fmla="*/ 2147483647 h 652"/>
              <a:gd name="T26" fmla="*/ 2147483647 w 387"/>
              <a:gd name="T27" fmla="*/ 2147483647 h 652"/>
              <a:gd name="T28" fmla="*/ 2147483647 w 387"/>
              <a:gd name="T29" fmla="*/ 2147483647 h 652"/>
              <a:gd name="T30" fmla="*/ 2147483647 w 387"/>
              <a:gd name="T31" fmla="*/ 2147483647 h 652"/>
              <a:gd name="T32" fmla="*/ 2147483647 w 387"/>
              <a:gd name="T33" fmla="*/ 2147483647 h 652"/>
              <a:gd name="T34" fmla="*/ 2147483647 w 387"/>
              <a:gd name="T35" fmla="*/ 2147483647 h 652"/>
              <a:gd name="T36" fmla="*/ 0 w 387"/>
              <a:gd name="T37" fmla="*/ 2147483647 h 652"/>
              <a:gd name="T38" fmla="*/ 2147483647 w 387"/>
              <a:gd name="T39" fmla="*/ 2147483647 h 6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7"/>
              <a:gd name="T61" fmla="*/ 0 h 652"/>
              <a:gd name="T62" fmla="*/ 387 w 387"/>
              <a:gd name="T63" fmla="*/ 652 h 6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87" h="652">
                <a:moveTo>
                  <a:pt x="27" y="455"/>
                </a:moveTo>
                <a:lnTo>
                  <a:pt x="64" y="406"/>
                </a:lnTo>
                <a:lnTo>
                  <a:pt x="53" y="393"/>
                </a:lnTo>
                <a:lnTo>
                  <a:pt x="38" y="286"/>
                </a:lnTo>
                <a:lnTo>
                  <a:pt x="32" y="214"/>
                </a:lnTo>
                <a:lnTo>
                  <a:pt x="59" y="135"/>
                </a:lnTo>
                <a:lnTo>
                  <a:pt x="100" y="80"/>
                </a:lnTo>
                <a:lnTo>
                  <a:pt x="97" y="65"/>
                </a:lnTo>
                <a:lnTo>
                  <a:pt x="127" y="14"/>
                </a:lnTo>
                <a:lnTo>
                  <a:pt x="360" y="0"/>
                </a:lnTo>
                <a:lnTo>
                  <a:pt x="372" y="12"/>
                </a:lnTo>
                <a:lnTo>
                  <a:pt x="360" y="417"/>
                </a:lnTo>
                <a:lnTo>
                  <a:pt x="387" y="613"/>
                </a:lnTo>
                <a:lnTo>
                  <a:pt x="377" y="622"/>
                </a:lnTo>
                <a:lnTo>
                  <a:pt x="328" y="611"/>
                </a:lnTo>
                <a:lnTo>
                  <a:pt x="252" y="652"/>
                </a:lnTo>
                <a:lnTo>
                  <a:pt x="214" y="590"/>
                </a:lnTo>
                <a:lnTo>
                  <a:pt x="220" y="544"/>
                </a:lnTo>
                <a:lnTo>
                  <a:pt x="0" y="554"/>
                </a:lnTo>
                <a:lnTo>
                  <a:pt x="27" y="45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8" name="Freeform 97"/>
          <p:cNvSpPr>
            <a:spLocks/>
          </p:cNvSpPr>
          <p:nvPr/>
        </p:nvSpPr>
        <p:spPr bwMode="auto">
          <a:xfrm>
            <a:off x="5983288" y="3948909"/>
            <a:ext cx="658812" cy="869156"/>
          </a:xfrm>
          <a:custGeom>
            <a:avLst/>
            <a:gdLst>
              <a:gd name="T0" fmla="*/ 2147483647 w 415"/>
              <a:gd name="T1" fmla="*/ 2147483647 h 657"/>
              <a:gd name="T2" fmla="*/ 0 w 415"/>
              <a:gd name="T3" fmla="*/ 2147483647 h 657"/>
              <a:gd name="T4" fmla="*/ 2147483647 w 415"/>
              <a:gd name="T5" fmla="*/ 2147483647 h 657"/>
              <a:gd name="T6" fmla="*/ 2147483647 w 415"/>
              <a:gd name="T7" fmla="*/ 2147483647 h 657"/>
              <a:gd name="T8" fmla="*/ 2147483647 w 415"/>
              <a:gd name="T9" fmla="*/ 2147483647 h 657"/>
              <a:gd name="T10" fmla="*/ 2147483647 w 415"/>
              <a:gd name="T11" fmla="*/ 2147483647 h 657"/>
              <a:gd name="T12" fmla="*/ 2147483647 w 415"/>
              <a:gd name="T13" fmla="*/ 2147483647 h 657"/>
              <a:gd name="T14" fmla="*/ 2147483647 w 415"/>
              <a:gd name="T15" fmla="*/ 2147483647 h 657"/>
              <a:gd name="T16" fmla="*/ 2147483647 w 415"/>
              <a:gd name="T17" fmla="*/ 2147483647 h 657"/>
              <a:gd name="T18" fmla="*/ 2147483647 w 415"/>
              <a:gd name="T19" fmla="*/ 2147483647 h 657"/>
              <a:gd name="T20" fmla="*/ 2147483647 w 415"/>
              <a:gd name="T21" fmla="*/ 2147483647 h 657"/>
              <a:gd name="T22" fmla="*/ 2147483647 w 415"/>
              <a:gd name="T23" fmla="*/ 2147483647 h 657"/>
              <a:gd name="T24" fmla="*/ 2147483647 w 415"/>
              <a:gd name="T25" fmla="*/ 2147483647 h 657"/>
              <a:gd name="T26" fmla="*/ 2147483647 w 415"/>
              <a:gd name="T27" fmla="*/ 2147483647 h 657"/>
              <a:gd name="T28" fmla="*/ 2147483647 w 415"/>
              <a:gd name="T29" fmla="*/ 2147483647 h 657"/>
              <a:gd name="T30" fmla="*/ 2147483647 w 415"/>
              <a:gd name="T31" fmla="*/ 2147483647 h 657"/>
              <a:gd name="T32" fmla="*/ 2147483647 w 415"/>
              <a:gd name="T33" fmla="*/ 2147483647 h 657"/>
              <a:gd name="T34" fmla="*/ 2147483647 w 415"/>
              <a:gd name="T35" fmla="*/ 0 h 657"/>
              <a:gd name="T36" fmla="*/ 0 w 415"/>
              <a:gd name="T37" fmla="*/ 2147483647 h 657"/>
              <a:gd name="T38" fmla="*/ 2147483647 w 415"/>
              <a:gd name="T39" fmla="*/ 2147483647 h 6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5"/>
              <a:gd name="T61" fmla="*/ 0 h 657"/>
              <a:gd name="T62" fmla="*/ 415 w 415"/>
              <a:gd name="T63" fmla="*/ 657 h 6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5" h="657">
                <a:moveTo>
                  <a:pt x="12" y="36"/>
                </a:moveTo>
                <a:lnTo>
                  <a:pt x="0" y="441"/>
                </a:lnTo>
                <a:lnTo>
                  <a:pt x="27" y="637"/>
                </a:lnTo>
                <a:lnTo>
                  <a:pt x="55" y="644"/>
                </a:lnTo>
                <a:lnTo>
                  <a:pt x="82" y="629"/>
                </a:lnTo>
                <a:lnTo>
                  <a:pt x="97" y="644"/>
                </a:lnTo>
                <a:lnTo>
                  <a:pt x="74" y="657"/>
                </a:lnTo>
                <a:lnTo>
                  <a:pt x="131" y="642"/>
                </a:lnTo>
                <a:lnTo>
                  <a:pt x="142" y="625"/>
                </a:lnTo>
                <a:lnTo>
                  <a:pt x="135" y="614"/>
                </a:lnTo>
                <a:lnTo>
                  <a:pt x="139" y="597"/>
                </a:lnTo>
                <a:lnTo>
                  <a:pt x="112" y="572"/>
                </a:lnTo>
                <a:lnTo>
                  <a:pt x="112" y="551"/>
                </a:lnTo>
                <a:lnTo>
                  <a:pt x="415" y="525"/>
                </a:lnTo>
                <a:lnTo>
                  <a:pt x="391" y="420"/>
                </a:lnTo>
                <a:lnTo>
                  <a:pt x="406" y="358"/>
                </a:lnTo>
                <a:lnTo>
                  <a:pt x="368" y="276"/>
                </a:lnTo>
                <a:lnTo>
                  <a:pt x="288" y="0"/>
                </a:lnTo>
                <a:lnTo>
                  <a:pt x="0" y="24"/>
                </a:lnTo>
                <a:lnTo>
                  <a:pt x="12" y="3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79" name="Freeform 98"/>
          <p:cNvSpPr>
            <a:spLocks/>
          </p:cNvSpPr>
          <p:nvPr/>
        </p:nvSpPr>
        <p:spPr bwMode="auto">
          <a:xfrm>
            <a:off x="6440493" y="3903928"/>
            <a:ext cx="930275" cy="793750"/>
          </a:xfrm>
          <a:custGeom>
            <a:avLst/>
            <a:gdLst>
              <a:gd name="T0" fmla="*/ 2147483647 w 586"/>
              <a:gd name="T1" fmla="*/ 2147483647 h 600"/>
              <a:gd name="T2" fmla="*/ 2147483647 w 586"/>
              <a:gd name="T3" fmla="*/ 2147483647 h 600"/>
              <a:gd name="T4" fmla="*/ 2147483647 w 586"/>
              <a:gd name="T5" fmla="*/ 2147483647 h 600"/>
              <a:gd name="T6" fmla="*/ 2147483647 w 586"/>
              <a:gd name="T7" fmla="*/ 2147483647 h 600"/>
              <a:gd name="T8" fmla="*/ 2147483647 w 586"/>
              <a:gd name="T9" fmla="*/ 2147483647 h 600"/>
              <a:gd name="T10" fmla="*/ 2147483647 w 586"/>
              <a:gd name="T11" fmla="*/ 2147483647 h 600"/>
              <a:gd name="T12" fmla="*/ 2147483647 w 586"/>
              <a:gd name="T13" fmla="*/ 2147483647 h 600"/>
              <a:gd name="T14" fmla="*/ 2147483647 w 586"/>
              <a:gd name="T15" fmla="*/ 2147483647 h 600"/>
              <a:gd name="T16" fmla="*/ 2147483647 w 586"/>
              <a:gd name="T17" fmla="*/ 2147483647 h 600"/>
              <a:gd name="T18" fmla="*/ 2147483647 w 586"/>
              <a:gd name="T19" fmla="*/ 2147483647 h 600"/>
              <a:gd name="T20" fmla="*/ 2147483647 w 586"/>
              <a:gd name="T21" fmla="*/ 2147483647 h 600"/>
              <a:gd name="T22" fmla="*/ 2147483647 w 586"/>
              <a:gd name="T23" fmla="*/ 2147483647 h 600"/>
              <a:gd name="T24" fmla="*/ 2147483647 w 586"/>
              <a:gd name="T25" fmla="*/ 2147483647 h 600"/>
              <a:gd name="T26" fmla="*/ 2147483647 w 586"/>
              <a:gd name="T27" fmla="*/ 2147483647 h 600"/>
              <a:gd name="T28" fmla="*/ 2147483647 w 586"/>
              <a:gd name="T29" fmla="*/ 2147483647 h 600"/>
              <a:gd name="T30" fmla="*/ 2147483647 w 586"/>
              <a:gd name="T31" fmla="*/ 2147483647 h 600"/>
              <a:gd name="T32" fmla="*/ 2147483647 w 586"/>
              <a:gd name="T33" fmla="*/ 2147483647 h 600"/>
              <a:gd name="T34" fmla="*/ 2147483647 w 586"/>
              <a:gd name="T35" fmla="*/ 2147483647 h 600"/>
              <a:gd name="T36" fmla="*/ 2147483647 w 586"/>
              <a:gd name="T37" fmla="*/ 2147483647 h 600"/>
              <a:gd name="T38" fmla="*/ 2147483647 w 586"/>
              <a:gd name="T39" fmla="*/ 0 h 600"/>
              <a:gd name="T40" fmla="*/ 2147483647 w 586"/>
              <a:gd name="T41" fmla="*/ 2147483647 h 600"/>
              <a:gd name="T42" fmla="*/ 0 w 586"/>
              <a:gd name="T43" fmla="*/ 2147483647 h 600"/>
              <a:gd name="T44" fmla="*/ 2147483647 w 586"/>
              <a:gd name="T45" fmla="*/ 2147483647 h 6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6"/>
              <a:gd name="T70" fmla="*/ 0 h 600"/>
              <a:gd name="T71" fmla="*/ 586 w 586"/>
              <a:gd name="T72" fmla="*/ 600 h 6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6" h="600">
                <a:moveTo>
                  <a:pt x="80" y="310"/>
                </a:moveTo>
                <a:lnTo>
                  <a:pt x="118" y="392"/>
                </a:lnTo>
                <a:lnTo>
                  <a:pt x="103" y="454"/>
                </a:lnTo>
                <a:lnTo>
                  <a:pt x="127" y="559"/>
                </a:lnTo>
                <a:lnTo>
                  <a:pt x="150" y="593"/>
                </a:lnTo>
                <a:lnTo>
                  <a:pt x="463" y="576"/>
                </a:lnTo>
                <a:lnTo>
                  <a:pt x="467" y="597"/>
                </a:lnTo>
                <a:lnTo>
                  <a:pt x="486" y="600"/>
                </a:lnTo>
                <a:lnTo>
                  <a:pt x="478" y="549"/>
                </a:lnTo>
                <a:lnTo>
                  <a:pt x="491" y="536"/>
                </a:lnTo>
                <a:lnTo>
                  <a:pt x="537" y="545"/>
                </a:lnTo>
                <a:lnTo>
                  <a:pt x="545" y="509"/>
                </a:lnTo>
                <a:lnTo>
                  <a:pt x="539" y="462"/>
                </a:lnTo>
                <a:lnTo>
                  <a:pt x="558" y="449"/>
                </a:lnTo>
                <a:lnTo>
                  <a:pt x="586" y="358"/>
                </a:lnTo>
                <a:lnTo>
                  <a:pt x="567" y="354"/>
                </a:lnTo>
                <a:lnTo>
                  <a:pt x="491" y="236"/>
                </a:lnTo>
                <a:lnTo>
                  <a:pt x="327" y="89"/>
                </a:lnTo>
                <a:lnTo>
                  <a:pt x="254" y="43"/>
                </a:lnTo>
                <a:lnTo>
                  <a:pt x="279" y="0"/>
                </a:lnTo>
                <a:lnTo>
                  <a:pt x="145" y="17"/>
                </a:lnTo>
                <a:lnTo>
                  <a:pt x="0" y="34"/>
                </a:lnTo>
                <a:lnTo>
                  <a:pt x="80" y="31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0" name="Freeform 99"/>
          <p:cNvSpPr>
            <a:spLocks/>
          </p:cNvSpPr>
          <p:nvPr/>
        </p:nvSpPr>
        <p:spPr bwMode="auto">
          <a:xfrm>
            <a:off x="6161088" y="4613013"/>
            <a:ext cx="1568450" cy="965729"/>
          </a:xfrm>
          <a:custGeom>
            <a:avLst/>
            <a:gdLst>
              <a:gd name="T0" fmla="*/ 0 w 988"/>
              <a:gd name="T1" fmla="*/ 2147483647 h 730"/>
              <a:gd name="T2" fmla="*/ 2147483647 w 988"/>
              <a:gd name="T3" fmla="*/ 2147483647 h 730"/>
              <a:gd name="T4" fmla="*/ 2147483647 w 988"/>
              <a:gd name="T5" fmla="*/ 2147483647 h 730"/>
              <a:gd name="T6" fmla="*/ 2147483647 w 988"/>
              <a:gd name="T7" fmla="*/ 2147483647 h 730"/>
              <a:gd name="T8" fmla="*/ 2147483647 w 988"/>
              <a:gd name="T9" fmla="*/ 2147483647 h 730"/>
              <a:gd name="T10" fmla="*/ 2147483647 w 988"/>
              <a:gd name="T11" fmla="*/ 2147483647 h 730"/>
              <a:gd name="T12" fmla="*/ 2147483647 w 988"/>
              <a:gd name="T13" fmla="*/ 2147483647 h 730"/>
              <a:gd name="T14" fmla="*/ 2147483647 w 988"/>
              <a:gd name="T15" fmla="*/ 2147483647 h 730"/>
              <a:gd name="T16" fmla="*/ 2147483647 w 988"/>
              <a:gd name="T17" fmla="*/ 2147483647 h 730"/>
              <a:gd name="T18" fmla="*/ 2147483647 w 988"/>
              <a:gd name="T19" fmla="*/ 2147483647 h 730"/>
              <a:gd name="T20" fmla="*/ 2147483647 w 988"/>
              <a:gd name="T21" fmla="*/ 2147483647 h 730"/>
              <a:gd name="T22" fmla="*/ 2147483647 w 988"/>
              <a:gd name="T23" fmla="*/ 2147483647 h 730"/>
              <a:gd name="T24" fmla="*/ 2147483647 w 988"/>
              <a:gd name="T25" fmla="*/ 2147483647 h 730"/>
              <a:gd name="T26" fmla="*/ 2147483647 w 988"/>
              <a:gd name="T27" fmla="*/ 2147483647 h 730"/>
              <a:gd name="T28" fmla="*/ 2147483647 w 988"/>
              <a:gd name="T29" fmla="*/ 2147483647 h 730"/>
              <a:gd name="T30" fmla="*/ 2147483647 w 988"/>
              <a:gd name="T31" fmla="*/ 2147483647 h 730"/>
              <a:gd name="T32" fmla="*/ 2147483647 w 988"/>
              <a:gd name="T33" fmla="*/ 2147483647 h 730"/>
              <a:gd name="T34" fmla="*/ 2147483647 w 988"/>
              <a:gd name="T35" fmla="*/ 2147483647 h 730"/>
              <a:gd name="T36" fmla="*/ 2147483647 w 988"/>
              <a:gd name="T37" fmla="*/ 2147483647 h 730"/>
              <a:gd name="T38" fmla="*/ 2147483647 w 988"/>
              <a:gd name="T39" fmla="*/ 2147483647 h 730"/>
              <a:gd name="T40" fmla="*/ 2147483647 w 988"/>
              <a:gd name="T41" fmla="*/ 2147483647 h 730"/>
              <a:gd name="T42" fmla="*/ 2147483647 w 988"/>
              <a:gd name="T43" fmla="*/ 2147483647 h 730"/>
              <a:gd name="T44" fmla="*/ 2147483647 w 988"/>
              <a:gd name="T45" fmla="*/ 2147483647 h 730"/>
              <a:gd name="T46" fmla="*/ 2147483647 w 988"/>
              <a:gd name="T47" fmla="*/ 2147483647 h 730"/>
              <a:gd name="T48" fmla="*/ 2147483647 w 988"/>
              <a:gd name="T49" fmla="*/ 2147483647 h 730"/>
              <a:gd name="T50" fmla="*/ 2147483647 w 988"/>
              <a:gd name="T51" fmla="*/ 2147483647 h 730"/>
              <a:gd name="T52" fmla="*/ 2147483647 w 988"/>
              <a:gd name="T53" fmla="*/ 2147483647 h 730"/>
              <a:gd name="T54" fmla="*/ 2147483647 w 988"/>
              <a:gd name="T55" fmla="*/ 2147483647 h 730"/>
              <a:gd name="T56" fmla="*/ 2147483647 w 988"/>
              <a:gd name="T57" fmla="*/ 2147483647 h 730"/>
              <a:gd name="T58" fmla="*/ 2147483647 w 988"/>
              <a:gd name="T59" fmla="*/ 2147483647 h 730"/>
              <a:gd name="T60" fmla="*/ 2147483647 w 988"/>
              <a:gd name="T61" fmla="*/ 2147483647 h 730"/>
              <a:gd name="T62" fmla="*/ 2147483647 w 988"/>
              <a:gd name="T63" fmla="*/ 2147483647 h 730"/>
              <a:gd name="T64" fmla="*/ 2147483647 w 988"/>
              <a:gd name="T65" fmla="*/ 2147483647 h 730"/>
              <a:gd name="T66" fmla="*/ 2147483647 w 988"/>
              <a:gd name="T67" fmla="*/ 2147483647 h 730"/>
              <a:gd name="T68" fmla="*/ 2147483647 w 988"/>
              <a:gd name="T69" fmla="*/ 2147483647 h 730"/>
              <a:gd name="T70" fmla="*/ 2147483647 w 988"/>
              <a:gd name="T71" fmla="*/ 2147483647 h 730"/>
              <a:gd name="T72" fmla="*/ 2147483647 w 988"/>
              <a:gd name="T73" fmla="*/ 2147483647 h 730"/>
              <a:gd name="T74" fmla="*/ 2147483647 w 988"/>
              <a:gd name="T75" fmla="*/ 0 h 730"/>
              <a:gd name="T76" fmla="*/ 2147483647 w 988"/>
              <a:gd name="T77" fmla="*/ 2147483647 h 730"/>
              <a:gd name="T78" fmla="*/ 2147483647 w 988"/>
              <a:gd name="T79" fmla="*/ 2147483647 h 730"/>
              <a:gd name="T80" fmla="*/ 2147483647 w 988"/>
              <a:gd name="T81" fmla="*/ 2147483647 h 730"/>
              <a:gd name="T82" fmla="*/ 2147483647 w 988"/>
              <a:gd name="T83" fmla="*/ 2147483647 h 730"/>
              <a:gd name="T84" fmla="*/ 2147483647 w 988"/>
              <a:gd name="T85" fmla="*/ 2147483647 h 730"/>
              <a:gd name="T86" fmla="*/ 2147483647 w 988"/>
              <a:gd name="T87" fmla="*/ 2147483647 h 730"/>
              <a:gd name="T88" fmla="*/ 0 w 988"/>
              <a:gd name="T89" fmla="*/ 2147483647 h 730"/>
              <a:gd name="T90" fmla="*/ 0 w 988"/>
              <a:gd name="T91" fmla="*/ 2147483647 h 73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88"/>
              <a:gd name="T139" fmla="*/ 0 h 730"/>
              <a:gd name="T140" fmla="*/ 988 w 988"/>
              <a:gd name="T141" fmla="*/ 730 h 73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88" h="730">
                <a:moveTo>
                  <a:pt x="0" y="70"/>
                </a:moveTo>
                <a:lnTo>
                  <a:pt x="27" y="95"/>
                </a:lnTo>
                <a:lnTo>
                  <a:pt x="23" y="112"/>
                </a:lnTo>
                <a:lnTo>
                  <a:pt x="30" y="123"/>
                </a:lnTo>
                <a:lnTo>
                  <a:pt x="19" y="140"/>
                </a:lnTo>
                <a:lnTo>
                  <a:pt x="135" y="100"/>
                </a:lnTo>
                <a:lnTo>
                  <a:pt x="283" y="193"/>
                </a:lnTo>
                <a:lnTo>
                  <a:pt x="404" y="129"/>
                </a:lnTo>
                <a:lnTo>
                  <a:pt x="474" y="144"/>
                </a:lnTo>
                <a:lnTo>
                  <a:pt x="563" y="231"/>
                </a:lnTo>
                <a:lnTo>
                  <a:pt x="595" y="231"/>
                </a:lnTo>
                <a:lnTo>
                  <a:pt x="624" y="292"/>
                </a:lnTo>
                <a:lnTo>
                  <a:pt x="616" y="407"/>
                </a:lnTo>
                <a:lnTo>
                  <a:pt x="637" y="421"/>
                </a:lnTo>
                <a:lnTo>
                  <a:pt x="641" y="400"/>
                </a:lnTo>
                <a:lnTo>
                  <a:pt x="669" y="400"/>
                </a:lnTo>
                <a:lnTo>
                  <a:pt x="641" y="455"/>
                </a:lnTo>
                <a:lnTo>
                  <a:pt x="717" y="531"/>
                </a:lnTo>
                <a:lnTo>
                  <a:pt x="728" y="510"/>
                </a:lnTo>
                <a:lnTo>
                  <a:pt x="734" y="563"/>
                </a:lnTo>
                <a:lnTo>
                  <a:pt x="758" y="574"/>
                </a:lnTo>
                <a:lnTo>
                  <a:pt x="785" y="639"/>
                </a:lnTo>
                <a:lnTo>
                  <a:pt x="812" y="639"/>
                </a:lnTo>
                <a:lnTo>
                  <a:pt x="868" y="699"/>
                </a:lnTo>
                <a:lnTo>
                  <a:pt x="901" y="703"/>
                </a:lnTo>
                <a:lnTo>
                  <a:pt x="901" y="713"/>
                </a:lnTo>
                <a:lnTo>
                  <a:pt x="878" y="730"/>
                </a:lnTo>
                <a:lnTo>
                  <a:pt x="929" y="722"/>
                </a:lnTo>
                <a:lnTo>
                  <a:pt x="961" y="709"/>
                </a:lnTo>
                <a:lnTo>
                  <a:pt x="978" y="624"/>
                </a:lnTo>
                <a:lnTo>
                  <a:pt x="988" y="627"/>
                </a:lnTo>
                <a:lnTo>
                  <a:pt x="980" y="510"/>
                </a:lnTo>
                <a:lnTo>
                  <a:pt x="967" y="476"/>
                </a:lnTo>
                <a:lnTo>
                  <a:pt x="861" y="305"/>
                </a:lnTo>
                <a:lnTo>
                  <a:pt x="777" y="144"/>
                </a:lnTo>
                <a:lnTo>
                  <a:pt x="726" y="11"/>
                </a:lnTo>
                <a:lnTo>
                  <a:pt x="713" y="9"/>
                </a:lnTo>
                <a:lnTo>
                  <a:pt x="667" y="0"/>
                </a:lnTo>
                <a:lnTo>
                  <a:pt x="654" y="13"/>
                </a:lnTo>
                <a:lnTo>
                  <a:pt x="662" y="64"/>
                </a:lnTo>
                <a:lnTo>
                  <a:pt x="643" y="61"/>
                </a:lnTo>
                <a:lnTo>
                  <a:pt x="639" y="40"/>
                </a:lnTo>
                <a:lnTo>
                  <a:pt x="326" y="57"/>
                </a:lnTo>
                <a:lnTo>
                  <a:pt x="303" y="23"/>
                </a:lnTo>
                <a:lnTo>
                  <a:pt x="0" y="49"/>
                </a:lnTo>
                <a:lnTo>
                  <a:pt x="0" y="7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1" name="Freeform 102"/>
          <p:cNvSpPr>
            <a:spLocks/>
          </p:cNvSpPr>
          <p:nvPr/>
        </p:nvSpPr>
        <p:spPr bwMode="auto">
          <a:xfrm>
            <a:off x="7666038" y="5550961"/>
            <a:ext cx="30162" cy="50271"/>
          </a:xfrm>
          <a:custGeom>
            <a:avLst/>
            <a:gdLst>
              <a:gd name="T0" fmla="*/ 2147483647 w 19"/>
              <a:gd name="T1" fmla="*/ 2147483647 h 38"/>
              <a:gd name="T2" fmla="*/ 2147483647 w 19"/>
              <a:gd name="T3" fmla="*/ 2147483647 h 38"/>
              <a:gd name="T4" fmla="*/ 2147483647 w 19"/>
              <a:gd name="T5" fmla="*/ 0 h 38"/>
              <a:gd name="T6" fmla="*/ 2147483647 w 19"/>
              <a:gd name="T7" fmla="*/ 2147483647 h 38"/>
              <a:gd name="T8" fmla="*/ 0 w 19"/>
              <a:gd name="T9" fmla="*/ 2147483647 h 38"/>
              <a:gd name="T10" fmla="*/ 2147483647 w 19"/>
              <a:gd name="T11" fmla="*/ 2147483647 h 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38"/>
              <a:gd name="T20" fmla="*/ 19 w 19"/>
              <a:gd name="T21" fmla="*/ 38 h 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38">
                <a:moveTo>
                  <a:pt x="6" y="38"/>
                </a:moveTo>
                <a:lnTo>
                  <a:pt x="15" y="28"/>
                </a:lnTo>
                <a:lnTo>
                  <a:pt x="19" y="0"/>
                </a:lnTo>
                <a:lnTo>
                  <a:pt x="10" y="26"/>
                </a:lnTo>
                <a:lnTo>
                  <a:pt x="0" y="34"/>
                </a:lnTo>
                <a:lnTo>
                  <a:pt x="6" y="38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2" name="Freeform 103"/>
          <p:cNvSpPr>
            <a:spLocks/>
          </p:cNvSpPr>
          <p:nvPr/>
        </p:nvSpPr>
        <p:spPr bwMode="auto">
          <a:xfrm>
            <a:off x="6416675" y="2624667"/>
            <a:ext cx="725488" cy="664104"/>
          </a:xfrm>
          <a:custGeom>
            <a:avLst/>
            <a:gdLst>
              <a:gd name="T0" fmla="*/ 0 w 457"/>
              <a:gd name="T1" fmla="*/ 2147483647 h 502"/>
              <a:gd name="T2" fmla="*/ 2147483647 w 457"/>
              <a:gd name="T3" fmla="*/ 2147483647 h 502"/>
              <a:gd name="T4" fmla="*/ 2147483647 w 457"/>
              <a:gd name="T5" fmla="*/ 2147483647 h 502"/>
              <a:gd name="T6" fmla="*/ 2147483647 w 457"/>
              <a:gd name="T7" fmla="*/ 2147483647 h 502"/>
              <a:gd name="T8" fmla="*/ 2147483647 w 457"/>
              <a:gd name="T9" fmla="*/ 2147483647 h 502"/>
              <a:gd name="T10" fmla="*/ 2147483647 w 457"/>
              <a:gd name="T11" fmla="*/ 2147483647 h 502"/>
              <a:gd name="T12" fmla="*/ 2147483647 w 457"/>
              <a:gd name="T13" fmla="*/ 2147483647 h 502"/>
              <a:gd name="T14" fmla="*/ 2147483647 w 457"/>
              <a:gd name="T15" fmla="*/ 2147483647 h 502"/>
              <a:gd name="T16" fmla="*/ 2147483647 w 457"/>
              <a:gd name="T17" fmla="*/ 2147483647 h 502"/>
              <a:gd name="T18" fmla="*/ 2147483647 w 457"/>
              <a:gd name="T19" fmla="*/ 2147483647 h 502"/>
              <a:gd name="T20" fmla="*/ 2147483647 w 457"/>
              <a:gd name="T21" fmla="*/ 2147483647 h 502"/>
              <a:gd name="T22" fmla="*/ 2147483647 w 457"/>
              <a:gd name="T23" fmla="*/ 2147483647 h 502"/>
              <a:gd name="T24" fmla="*/ 2147483647 w 457"/>
              <a:gd name="T25" fmla="*/ 2147483647 h 502"/>
              <a:gd name="T26" fmla="*/ 2147483647 w 457"/>
              <a:gd name="T27" fmla="*/ 2147483647 h 502"/>
              <a:gd name="T28" fmla="*/ 2147483647 w 457"/>
              <a:gd name="T29" fmla="*/ 2147483647 h 502"/>
              <a:gd name="T30" fmla="*/ 2147483647 w 457"/>
              <a:gd name="T31" fmla="*/ 0 h 502"/>
              <a:gd name="T32" fmla="*/ 2147483647 w 457"/>
              <a:gd name="T33" fmla="*/ 2147483647 h 502"/>
              <a:gd name="T34" fmla="*/ 2147483647 w 457"/>
              <a:gd name="T35" fmla="*/ 2147483647 h 502"/>
              <a:gd name="T36" fmla="*/ 2147483647 w 457"/>
              <a:gd name="T37" fmla="*/ 2147483647 h 502"/>
              <a:gd name="T38" fmla="*/ 2147483647 w 457"/>
              <a:gd name="T39" fmla="*/ 2147483647 h 502"/>
              <a:gd name="T40" fmla="*/ 2147483647 w 457"/>
              <a:gd name="T41" fmla="*/ 2147483647 h 502"/>
              <a:gd name="T42" fmla="*/ 0 w 457"/>
              <a:gd name="T43" fmla="*/ 2147483647 h 50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57"/>
              <a:gd name="T67" fmla="*/ 0 h 502"/>
              <a:gd name="T68" fmla="*/ 457 w 457"/>
              <a:gd name="T69" fmla="*/ 502 h 50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57" h="502">
                <a:moveTo>
                  <a:pt x="0" y="91"/>
                </a:moveTo>
                <a:lnTo>
                  <a:pt x="38" y="440"/>
                </a:lnTo>
                <a:lnTo>
                  <a:pt x="95" y="445"/>
                </a:lnTo>
                <a:lnTo>
                  <a:pt x="163" y="485"/>
                </a:lnTo>
                <a:lnTo>
                  <a:pt x="213" y="483"/>
                </a:lnTo>
                <a:lnTo>
                  <a:pt x="235" y="468"/>
                </a:lnTo>
                <a:lnTo>
                  <a:pt x="290" y="502"/>
                </a:lnTo>
                <a:lnTo>
                  <a:pt x="323" y="474"/>
                </a:lnTo>
                <a:lnTo>
                  <a:pt x="330" y="419"/>
                </a:lnTo>
                <a:lnTo>
                  <a:pt x="351" y="430"/>
                </a:lnTo>
                <a:lnTo>
                  <a:pt x="362" y="385"/>
                </a:lnTo>
                <a:lnTo>
                  <a:pt x="438" y="318"/>
                </a:lnTo>
                <a:lnTo>
                  <a:pt x="451" y="210"/>
                </a:lnTo>
                <a:lnTo>
                  <a:pt x="442" y="187"/>
                </a:lnTo>
                <a:lnTo>
                  <a:pt x="457" y="176"/>
                </a:lnTo>
                <a:lnTo>
                  <a:pt x="429" y="0"/>
                </a:lnTo>
                <a:lnTo>
                  <a:pt x="351" y="40"/>
                </a:lnTo>
                <a:lnTo>
                  <a:pt x="311" y="81"/>
                </a:lnTo>
                <a:lnTo>
                  <a:pt x="283" y="83"/>
                </a:lnTo>
                <a:lnTo>
                  <a:pt x="239" y="106"/>
                </a:lnTo>
                <a:lnTo>
                  <a:pt x="139" y="72"/>
                </a:lnTo>
                <a:lnTo>
                  <a:pt x="0" y="91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3" name="Freeform 104"/>
          <p:cNvSpPr>
            <a:spLocks/>
          </p:cNvSpPr>
          <p:nvPr/>
        </p:nvSpPr>
        <p:spPr bwMode="auto">
          <a:xfrm>
            <a:off x="6877050" y="2857502"/>
            <a:ext cx="774700" cy="624417"/>
          </a:xfrm>
          <a:custGeom>
            <a:avLst/>
            <a:gdLst>
              <a:gd name="T0" fmla="*/ 0 w 488"/>
              <a:gd name="T1" fmla="*/ 2147483647 h 472"/>
              <a:gd name="T2" fmla="*/ 2147483647 w 488"/>
              <a:gd name="T3" fmla="*/ 2147483647 h 472"/>
              <a:gd name="T4" fmla="*/ 2147483647 w 488"/>
              <a:gd name="T5" fmla="*/ 2147483647 h 472"/>
              <a:gd name="T6" fmla="*/ 2147483647 w 488"/>
              <a:gd name="T7" fmla="*/ 2147483647 h 472"/>
              <a:gd name="T8" fmla="*/ 2147483647 w 488"/>
              <a:gd name="T9" fmla="*/ 2147483647 h 472"/>
              <a:gd name="T10" fmla="*/ 2147483647 w 488"/>
              <a:gd name="T11" fmla="*/ 2147483647 h 472"/>
              <a:gd name="T12" fmla="*/ 2147483647 w 488"/>
              <a:gd name="T13" fmla="*/ 2147483647 h 472"/>
              <a:gd name="T14" fmla="*/ 2147483647 w 488"/>
              <a:gd name="T15" fmla="*/ 2147483647 h 472"/>
              <a:gd name="T16" fmla="*/ 2147483647 w 488"/>
              <a:gd name="T17" fmla="*/ 2147483647 h 472"/>
              <a:gd name="T18" fmla="*/ 2147483647 w 488"/>
              <a:gd name="T19" fmla="*/ 2147483647 h 472"/>
              <a:gd name="T20" fmla="*/ 2147483647 w 488"/>
              <a:gd name="T21" fmla="*/ 2147483647 h 472"/>
              <a:gd name="T22" fmla="*/ 2147483647 w 488"/>
              <a:gd name="T23" fmla="*/ 2147483647 h 472"/>
              <a:gd name="T24" fmla="*/ 2147483647 w 488"/>
              <a:gd name="T25" fmla="*/ 2147483647 h 472"/>
              <a:gd name="T26" fmla="*/ 2147483647 w 488"/>
              <a:gd name="T27" fmla="*/ 2147483647 h 472"/>
              <a:gd name="T28" fmla="*/ 2147483647 w 488"/>
              <a:gd name="T29" fmla="*/ 2147483647 h 472"/>
              <a:gd name="T30" fmla="*/ 2147483647 w 488"/>
              <a:gd name="T31" fmla="*/ 2147483647 h 472"/>
              <a:gd name="T32" fmla="*/ 2147483647 w 488"/>
              <a:gd name="T33" fmla="*/ 2147483647 h 472"/>
              <a:gd name="T34" fmla="*/ 2147483647 w 488"/>
              <a:gd name="T35" fmla="*/ 2147483647 h 472"/>
              <a:gd name="T36" fmla="*/ 2147483647 w 488"/>
              <a:gd name="T37" fmla="*/ 2147483647 h 472"/>
              <a:gd name="T38" fmla="*/ 2147483647 w 488"/>
              <a:gd name="T39" fmla="*/ 0 h 472"/>
              <a:gd name="T40" fmla="*/ 2147483647 w 488"/>
              <a:gd name="T41" fmla="*/ 2147483647 h 472"/>
              <a:gd name="T42" fmla="*/ 2147483647 w 488"/>
              <a:gd name="T43" fmla="*/ 2147483647 h 472"/>
              <a:gd name="T44" fmla="*/ 2147483647 w 488"/>
              <a:gd name="T45" fmla="*/ 2147483647 h 472"/>
              <a:gd name="T46" fmla="*/ 2147483647 w 488"/>
              <a:gd name="T47" fmla="*/ 2147483647 h 472"/>
              <a:gd name="T48" fmla="*/ 2147483647 w 488"/>
              <a:gd name="T49" fmla="*/ 2147483647 h 472"/>
              <a:gd name="T50" fmla="*/ 2147483647 w 488"/>
              <a:gd name="T51" fmla="*/ 2147483647 h 472"/>
              <a:gd name="T52" fmla="*/ 2147483647 w 488"/>
              <a:gd name="T53" fmla="*/ 2147483647 h 472"/>
              <a:gd name="T54" fmla="*/ 0 w 488"/>
              <a:gd name="T55" fmla="*/ 2147483647 h 4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8"/>
              <a:gd name="T85" fmla="*/ 0 h 472"/>
              <a:gd name="T86" fmla="*/ 488 w 488"/>
              <a:gd name="T87" fmla="*/ 472 h 47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8" h="472">
                <a:moveTo>
                  <a:pt x="0" y="326"/>
                </a:moveTo>
                <a:lnTo>
                  <a:pt x="17" y="391"/>
                </a:lnTo>
                <a:lnTo>
                  <a:pt x="80" y="436"/>
                </a:lnTo>
                <a:lnTo>
                  <a:pt x="110" y="472"/>
                </a:lnTo>
                <a:lnTo>
                  <a:pt x="203" y="434"/>
                </a:lnTo>
                <a:lnTo>
                  <a:pt x="245" y="428"/>
                </a:lnTo>
                <a:lnTo>
                  <a:pt x="268" y="400"/>
                </a:lnTo>
                <a:lnTo>
                  <a:pt x="304" y="258"/>
                </a:lnTo>
                <a:lnTo>
                  <a:pt x="343" y="275"/>
                </a:lnTo>
                <a:lnTo>
                  <a:pt x="419" y="121"/>
                </a:lnTo>
                <a:lnTo>
                  <a:pt x="478" y="154"/>
                </a:lnTo>
                <a:lnTo>
                  <a:pt x="488" y="127"/>
                </a:lnTo>
                <a:lnTo>
                  <a:pt x="446" y="93"/>
                </a:lnTo>
                <a:lnTo>
                  <a:pt x="414" y="97"/>
                </a:lnTo>
                <a:lnTo>
                  <a:pt x="402" y="114"/>
                </a:lnTo>
                <a:lnTo>
                  <a:pt x="343" y="131"/>
                </a:lnTo>
                <a:lnTo>
                  <a:pt x="306" y="173"/>
                </a:lnTo>
                <a:lnTo>
                  <a:pt x="294" y="106"/>
                </a:lnTo>
                <a:lnTo>
                  <a:pt x="188" y="123"/>
                </a:lnTo>
                <a:lnTo>
                  <a:pt x="167" y="0"/>
                </a:lnTo>
                <a:lnTo>
                  <a:pt x="152" y="11"/>
                </a:lnTo>
                <a:lnTo>
                  <a:pt x="161" y="34"/>
                </a:lnTo>
                <a:lnTo>
                  <a:pt x="148" y="142"/>
                </a:lnTo>
                <a:lnTo>
                  <a:pt x="72" y="209"/>
                </a:lnTo>
                <a:lnTo>
                  <a:pt x="61" y="254"/>
                </a:lnTo>
                <a:lnTo>
                  <a:pt x="40" y="243"/>
                </a:lnTo>
                <a:lnTo>
                  <a:pt x="33" y="298"/>
                </a:lnTo>
                <a:lnTo>
                  <a:pt x="0" y="32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4" name="Freeform 105"/>
          <p:cNvSpPr>
            <a:spLocks/>
          </p:cNvSpPr>
          <p:nvPr/>
        </p:nvSpPr>
        <p:spPr bwMode="auto">
          <a:xfrm>
            <a:off x="7331080" y="2903802"/>
            <a:ext cx="785813" cy="316177"/>
          </a:xfrm>
          <a:custGeom>
            <a:avLst/>
            <a:gdLst>
              <a:gd name="T0" fmla="*/ 0 w 495"/>
              <a:gd name="T1" fmla="*/ 2147483647 h 239"/>
              <a:gd name="T2" fmla="*/ 2147483647 w 495"/>
              <a:gd name="T3" fmla="*/ 2147483647 h 239"/>
              <a:gd name="T4" fmla="*/ 2147483647 w 495"/>
              <a:gd name="T5" fmla="*/ 2147483647 h 239"/>
              <a:gd name="T6" fmla="*/ 2147483647 w 495"/>
              <a:gd name="T7" fmla="*/ 2147483647 h 239"/>
              <a:gd name="T8" fmla="*/ 2147483647 w 495"/>
              <a:gd name="T9" fmla="*/ 2147483647 h 239"/>
              <a:gd name="T10" fmla="*/ 2147483647 w 495"/>
              <a:gd name="T11" fmla="*/ 2147483647 h 239"/>
              <a:gd name="T12" fmla="*/ 2147483647 w 495"/>
              <a:gd name="T13" fmla="*/ 2147483647 h 239"/>
              <a:gd name="T14" fmla="*/ 2147483647 w 495"/>
              <a:gd name="T15" fmla="*/ 2147483647 h 239"/>
              <a:gd name="T16" fmla="*/ 2147483647 w 495"/>
              <a:gd name="T17" fmla="*/ 2147483647 h 239"/>
              <a:gd name="T18" fmla="*/ 2147483647 w 495"/>
              <a:gd name="T19" fmla="*/ 2147483647 h 239"/>
              <a:gd name="T20" fmla="*/ 2147483647 w 495"/>
              <a:gd name="T21" fmla="*/ 2147483647 h 239"/>
              <a:gd name="T22" fmla="*/ 2147483647 w 495"/>
              <a:gd name="T23" fmla="*/ 2147483647 h 239"/>
              <a:gd name="T24" fmla="*/ 2147483647 w 495"/>
              <a:gd name="T25" fmla="*/ 2147483647 h 239"/>
              <a:gd name="T26" fmla="*/ 2147483647 w 495"/>
              <a:gd name="T27" fmla="*/ 2147483647 h 239"/>
              <a:gd name="T28" fmla="*/ 2147483647 w 495"/>
              <a:gd name="T29" fmla="*/ 2147483647 h 239"/>
              <a:gd name="T30" fmla="*/ 2147483647 w 495"/>
              <a:gd name="T31" fmla="*/ 2147483647 h 239"/>
              <a:gd name="T32" fmla="*/ 2147483647 w 495"/>
              <a:gd name="T33" fmla="*/ 2147483647 h 239"/>
              <a:gd name="T34" fmla="*/ 2147483647 w 495"/>
              <a:gd name="T35" fmla="*/ 2147483647 h 239"/>
              <a:gd name="T36" fmla="*/ 2147483647 w 495"/>
              <a:gd name="T37" fmla="*/ 2147483647 h 239"/>
              <a:gd name="T38" fmla="*/ 2147483647 w 495"/>
              <a:gd name="T39" fmla="*/ 2147483647 h 239"/>
              <a:gd name="T40" fmla="*/ 2147483647 w 495"/>
              <a:gd name="T41" fmla="*/ 2147483647 h 239"/>
              <a:gd name="T42" fmla="*/ 2147483647 w 495"/>
              <a:gd name="T43" fmla="*/ 2147483647 h 239"/>
              <a:gd name="T44" fmla="*/ 2147483647 w 495"/>
              <a:gd name="T45" fmla="*/ 2147483647 h 239"/>
              <a:gd name="T46" fmla="*/ 2147483647 w 495"/>
              <a:gd name="T47" fmla="*/ 2147483647 h 239"/>
              <a:gd name="T48" fmla="*/ 2147483647 w 495"/>
              <a:gd name="T49" fmla="*/ 2147483647 h 239"/>
              <a:gd name="T50" fmla="*/ 2147483647 w 495"/>
              <a:gd name="T51" fmla="*/ 2147483647 h 239"/>
              <a:gd name="T52" fmla="*/ 2147483647 w 495"/>
              <a:gd name="T53" fmla="*/ 2147483647 h 239"/>
              <a:gd name="T54" fmla="*/ 2147483647 w 495"/>
              <a:gd name="T55" fmla="*/ 2147483647 h 239"/>
              <a:gd name="T56" fmla="*/ 2147483647 w 495"/>
              <a:gd name="T57" fmla="*/ 2147483647 h 239"/>
              <a:gd name="T58" fmla="*/ 2147483647 w 495"/>
              <a:gd name="T59" fmla="*/ 2147483647 h 239"/>
              <a:gd name="T60" fmla="*/ 2147483647 w 495"/>
              <a:gd name="T61" fmla="*/ 2147483647 h 239"/>
              <a:gd name="T62" fmla="*/ 2147483647 w 495"/>
              <a:gd name="T63" fmla="*/ 2147483647 h 239"/>
              <a:gd name="T64" fmla="*/ 2147483647 w 495"/>
              <a:gd name="T65" fmla="*/ 2147483647 h 239"/>
              <a:gd name="T66" fmla="*/ 2147483647 w 495"/>
              <a:gd name="T67" fmla="*/ 2147483647 h 239"/>
              <a:gd name="T68" fmla="*/ 2147483647 w 495"/>
              <a:gd name="T69" fmla="*/ 2147483647 h 239"/>
              <a:gd name="T70" fmla="*/ 2147483647 w 495"/>
              <a:gd name="T71" fmla="*/ 2147483647 h 239"/>
              <a:gd name="T72" fmla="*/ 2147483647 w 495"/>
              <a:gd name="T73" fmla="*/ 0 h 239"/>
              <a:gd name="T74" fmla="*/ 0 w 495"/>
              <a:gd name="T75" fmla="*/ 2147483647 h 2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95"/>
              <a:gd name="T115" fmla="*/ 0 h 239"/>
              <a:gd name="T116" fmla="*/ 495 w 495"/>
              <a:gd name="T117" fmla="*/ 239 h 2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95" h="239">
                <a:moveTo>
                  <a:pt x="0" y="72"/>
                </a:moveTo>
                <a:lnTo>
                  <a:pt x="12" y="139"/>
                </a:lnTo>
                <a:lnTo>
                  <a:pt x="49" y="97"/>
                </a:lnTo>
                <a:lnTo>
                  <a:pt x="108" y="80"/>
                </a:lnTo>
                <a:lnTo>
                  <a:pt x="120" y="63"/>
                </a:lnTo>
                <a:lnTo>
                  <a:pt x="152" y="59"/>
                </a:lnTo>
                <a:lnTo>
                  <a:pt x="194" y="93"/>
                </a:lnTo>
                <a:lnTo>
                  <a:pt x="222" y="101"/>
                </a:lnTo>
                <a:lnTo>
                  <a:pt x="275" y="148"/>
                </a:lnTo>
                <a:lnTo>
                  <a:pt x="256" y="194"/>
                </a:lnTo>
                <a:lnTo>
                  <a:pt x="264" y="214"/>
                </a:lnTo>
                <a:lnTo>
                  <a:pt x="286" y="205"/>
                </a:lnTo>
                <a:lnTo>
                  <a:pt x="307" y="205"/>
                </a:lnTo>
                <a:lnTo>
                  <a:pt x="319" y="220"/>
                </a:lnTo>
                <a:lnTo>
                  <a:pt x="343" y="220"/>
                </a:lnTo>
                <a:lnTo>
                  <a:pt x="353" y="214"/>
                </a:lnTo>
                <a:lnTo>
                  <a:pt x="338" y="173"/>
                </a:lnTo>
                <a:lnTo>
                  <a:pt x="334" y="97"/>
                </a:lnTo>
                <a:lnTo>
                  <a:pt x="315" y="86"/>
                </a:lnTo>
                <a:lnTo>
                  <a:pt x="353" y="51"/>
                </a:lnTo>
                <a:lnTo>
                  <a:pt x="355" y="29"/>
                </a:lnTo>
                <a:lnTo>
                  <a:pt x="379" y="31"/>
                </a:lnTo>
                <a:lnTo>
                  <a:pt x="349" y="78"/>
                </a:lnTo>
                <a:lnTo>
                  <a:pt x="366" y="135"/>
                </a:lnTo>
                <a:lnTo>
                  <a:pt x="374" y="150"/>
                </a:lnTo>
                <a:lnTo>
                  <a:pt x="385" y="158"/>
                </a:lnTo>
                <a:lnTo>
                  <a:pt x="362" y="156"/>
                </a:lnTo>
                <a:lnTo>
                  <a:pt x="370" y="192"/>
                </a:lnTo>
                <a:lnTo>
                  <a:pt x="410" y="214"/>
                </a:lnTo>
                <a:lnTo>
                  <a:pt x="419" y="220"/>
                </a:lnTo>
                <a:lnTo>
                  <a:pt x="431" y="220"/>
                </a:lnTo>
                <a:lnTo>
                  <a:pt x="425" y="239"/>
                </a:lnTo>
                <a:lnTo>
                  <a:pt x="474" y="214"/>
                </a:lnTo>
                <a:lnTo>
                  <a:pt x="484" y="184"/>
                </a:lnTo>
                <a:lnTo>
                  <a:pt x="495" y="152"/>
                </a:lnTo>
                <a:lnTo>
                  <a:pt x="425" y="167"/>
                </a:lnTo>
                <a:lnTo>
                  <a:pt x="379" y="0"/>
                </a:lnTo>
                <a:lnTo>
                  <a:pt x="0" y="7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5" name="Freeform 106"/>
          <p:cNvSpPr>
            <a:spLocks/>
          </p:cNvSpPr>
          <p:nvPr/>
        </p:nvSpPr>
        <p:spPr bwMode="auto">
          <a:xfrm>
            <a:off x="6740525" y="3017573"/>
            <a:ext cx="1336675" cy="612510"/>
          </a:xfrm>
          <a:custGeom>
            <a:avLst/>
            <a:gdLst>
              <a:gd name="T0" fmla="*/ 2147483647 w 842"/>
              <a:gd name="T1" fmla="*/ 2147483647 h 463"/>
              <a:gd name="T2" fmla="*/ 2147483647 w 842"/>
              <a:gd name="T3" fmla="*/ 2147483647 h 463"/>
              <a:gd name="T4" fmla="*/ 2147483647 w 842"/>
              <a:gd name="T5" fmla="*/ 2147483647 h 463"/>
              <a:gd name="T6" fmla="*/ 2147483647 w 842"/>
              <a:gd name="T7" fmla="*/ 2147483647 h 463"/>
              <a:gd name="T8" fmla="*/ 2147483647 w 842"/>
              <a:gd name="T9" fmla="*/ 2147483647 h 463"/>
              <a:gd name="T10" fmla="*/ 2147483647 w 842"/>
              <a:gd name="T11" fmla="*/ 2147483647 h 463"/>
              <a:gd name="T12" fmla="*/ 2147483647 w 842"/>
              <a:gd name="T13" fmla="*/ 2147483647 h 463"/>
              <a:gd name="T14" fmla="*/ 2147483647 w 842"/>
              <a:gd name="T15" fmla="*/ 2147483647 h 463"/>
              <a:gd name="T16" fmla="*/ 2147483647 w 842"/>
              <a:gd name="T17" fmla="*/ 2147483647 h 463"/>
              <a:gd name="T18" fmla="*/ 2147483647 w 842"/>
              <a:gd name="T19" fmla="*/ 2147483647 h 463"/>
              <a:gd name="T20" fmla="*/ 2147483647 w 842"/>
              <a:gd name="T21" fmla="*/ 0 h 463"/>
              <a:gd name="T22" fmla="*/ 2147483647 w 842"/>
              <a:gd name="T23" fmla="*/ 2147483647 h 463"/>
              <a:gd name="T24" fmla="*/ 2147483647 w 842"/>
              <a:gd name="T25" fmla="*/ 2147483647 h 463"/>
              <a:gd name="T26" fmla="*/ 2147483647 w 842"/>
              <a:gd name="T27" fmla="*/ 2147483647 h 463"/>
              <a:gd name="T28" fmla="*/ 2147483647 w 842"/>
              <a:gd name="T29" fmla="*/ 2147483647 h 463"/>
              <a:gd name="T30" fmla="*/ 2147483647 w 842"/>
              <a:gd name="T31" fmla="*/ 2147483647 h 463"/>
              <a:gd name="T32" fmla="*/ 2147483647 w 842"/>
              <a:gd name="T33" fmla="*/ 2147483647 h 463"/>
              <a:gd name="T34" fmla="*/ 2147483647 w 842"/>
              <a:gd name="T35" fmla="*/ 2147483647 h 463"/>
              <a:gd name="T36" fmla="*/ 2147483647 w 842"/>
              <a:gd name="T37" fmla="*/ 2147483647 h 463"/>
              <a:gd name="T38" fmla="*/ 2147483647 w 842"/>
              <a:gd name="T39" fmla="*/ 2147483647 h 463"/>
              <a:gd name="T40" fmla="*/ 2147483647 w 842"/>
              <a:gd name="T41" fmla="*/ 2147483647 h 463"/>
              <a:gd name="T42" fmla="*/ 2147483647 w 842"/>
              <a:gd name="T43" fmla="*/ 2147483647 h 463"/>
              <a:gd name="T44" fmla="*/ 2147483647 w 842"/>
              <a:gd name="T45" fmla="*/ 2147483647 h 463"/>
              <a:gd name="T46" fmla="*/ 2147483647 w 842"/>
              <a:gd name="T47" fmla="*/ 2147483647 h 463"/>
              <a:gd name="T48" fmla="*/ 2147483647 w 842"/>
              <a:gd name="T49" fmla="*/ 2147483647 h 463"/>
              <a:gd name="T50" fmla="*/ 2147483647 w 842"/>
              <a:gd name="T51" fmla="*/ 2147483647 h 463"/>
              <a:gd name="T52" fmla="*/ 2147483647 w 842"/>
              <a:gd name="T53" fmla="*/ 2147483647 h 463"/>
              <a:gd name="T54" fmla="*/ 2147483647 w 842"/>
              <a:gd name="T55" fmla="*/ 2147483647 h 463"/>
              <a:gd name="T56" fmla="*/ 2147483647 w 842"/>
              <a:gd name="T57" fmla="*/ 2147483647 h 463"/>
              <a:gd name="T58" fmla="*/ 0 w 842"/>
              <a:gd name="T59" fmla="*/ 2147483647 h 463"/>
              <a:gd name="T60" fmla="*/ 2147483647 w 842"/>
              <a:gd name="T61" fmla="*/ 2147483647 h 4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42"/>
              <a:gd name="T94" fmla="*/ 0 h 463"/>
              <a:gd name="T95" fmla="*/ 842 w 842"/>
              <a:gd name="T96" fmla="*/ 463 h 46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42" h="463">
                <a:moveTo>
                  <a:pt x="78" y="414"/>
                </a:moveTo>
                <a:lnTo>
                  <a:pt x="80" y="402"/>
                </a:lnTo>
                <a:lnTo>
                  <a:pt x="133" y="351"/>
                </a:lnTo>
                <a:lnTo>
                  <a:pt x="163" y="315"/>
                </a:lnTo>
                <a:lnTo>
                  <a:pt x="193" y="351"/>
                </a:lnTo>
                <a:lnTo>
                  <a:pt x="286" y="313"/>
                </a:lnTo>
                <a:lnTo>
                  <a:pt x="328" y="307"/>
                </a:lnTo>
                <a:lnTo>
                  <a:pt x="351" y="279"/>
                </a:lnTo>
                <a:lnTo>
                  <a:pt x="387" y="137"/>
                </a:lnTo>
                <a:lnTo>
                  <a:pt x="426" y="154"/>
                </a:lnTo>
                <a:lnTo>
                  <a:pt x="502" y="0"/>
                </a:lnTo>
                <a:lnTo>
                  <a:pt x="561" y="33"/>
                </a:lnTo>
                <a:lnTo>
                  <a:pt x="571" y="6"/>
                </a:lnTo>
                <a:lnTo>
                  <a:pt x="599" y="14"/>
                </a:lnTo>
                <a:lnTo>
                  <a:pt x="652" y="61"/>
                </a:lnTo>
                <a:lnTo>
                  <a:pt x="633" y="107"/>
                </a:lnTo>
                <a:lnTo>
                  <a:pt x="641" y="127"/>
                </a:lnTo>
                <a:lnTo>
                  <a:pt x="663" y="118"/>
                </a:lnTo>
                <a:lnTo>
                  <a:pt x="681" y="139"/>
                </a:lnTo>
                <a:lnTo>
                  <a:pt x="762" y="165"/>
                </a:lnTo>
                <a:lnTo>
                  <a:pt x="686" y="162"/>
                </a:lnTo>
                <a:lnTo>
                  <a:pt x="766" y="232"/>
                </a:lnTo>
                <a:lnTo>
                  <a:pt x="717" y="224"/>
                </a:lnTo>
                <a:lnTo>
                  <a:pt x="817" y="289"/>
                </a:lnTo>
                <a:lnTo>
                  <a:pt x="842" y="332"/>
                </a:lnTo>
                <a:lnTo>
                  <a:pt x="825" y="326"/>
                </a:lnTo>
                <a:lnTo>
                  <a:pt x="821" y="338"/>
                </a:lnTo>
                <a:lnTo>
                  <a:pt x="491" y="400"/>
                </a:lnTo>
                <a:lnTo>
                  <a:pt x="216" y="434"/>
                </a:lnTo>
                <a:lnTo>
                  <a:pt x="0" y="463"/>
                </a:lnTo>
                <a:lnTo>
                  <a:pt x="78" y="41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6" name="Freeform 108"/>
          <p:cNvSpPr>
            <a:spLocks/>
          </p:cNvSpPr>
          <p:nvPr/>
        </p:nvSpPr>
        <p:spPr bwMode="auto">
          <a:xfrm>
            <a:off x="6670675" y="3464722"/>
            <a:ext cx="1474788" cy="535781"/>
          </a:xfrm>
          <a:custGeom>
            <a:avLst/>
            <a:gdLst>
              <a:gd name="T0" fmla="*/ 0 w 929"/>
              <a:gd name="T1" fmla="*/ 2147483647 h 405"/>
              <a:gd name="T2" fmla="*/ 2147483647 w 929"/>
              <a:gd name="T3" fmla="*/ 2147483647 h 405"/>
              <a:gd name="T4" fmla="*/ 2147483647 w 929"/>
              <a:gd name="T5" fmla="*/ 2147483647 h 405"/>
              <a:gd name="T6" fmla="*/ 2147483647 w 929"/>
              <a:gd name="T7" fmla="*/ 2147483647 h 405"/>
              <a:gd name="T8" fmla="*/ 2147483647 w 929"/>
              <a:gd name="T9" fmla="*/ 2147483647 h 405"/>
              <a:gd name="T10" fmla="*/ 2147483647 w 929"/>
              <a:gd name="T11" fmla="*/ 2147483647 h 405"/>
              <a:gd name="T12" fmla="*/ 2147483647 w 929"/>
              <a:gd name="T13" fmla="*/ 2147483647 h 405"/>
              <a:gd name="T14" fmla="*/ 2147483647 w 929"/>
              <a:gd name="T15" fmla="*/ 2147483647 h 405"/>
              <a:gd name="T16" fmla="*/ 2147483647 w 929"/>
              <a:gd name="T17" fmla="*/ 2147483647 h 405"/>
              <a:gd name="T18" fmla="*/ 2147483647 w 929"/>
              <a:gd name="T19" fmla="*/ 2147483647 h 405"/>
              <a:gd name="T20" fmla="*/ 2147483647 w 929"/>
              <a:gd name="T21" fmla="*/ 2147483647 h 405"/>
              <a:gd name="T22" fmla="*/ 2147483647 w 929"/>
              <a:gd name="T23" fmla="*/ 2147483647 h 405"/>
              <a:gd name="T24" fmla="*/ 2147483647 w 929"/>
              <a:gd name="T25" fmla="*/ 2147483647 h 405"/>
              <a:gd name="T26" fmla="*/ 2147483647 w 929"/>
              <a:gd name="T27" fmla="*/ 2147483647 h 405"/>
              <a:gd name="T28" fmla="*/ 2147483647 w 929"/>
              <a:gd name="T29" fmla="*/ 2147483647 h 405"/>
              <a:gd name="T30" fmla="*/ 2147483647 w 929"/>
              <a:gd name="T31" fmla="*/ 2147483647 h 405"/>
              <a:gd name="T32" fmla="*/ 2147483647 w 929"/>
              <a:gd name="T33" fmla="*/ 2147483647 h 405"/>
              <a:gd name="T34" fmla="*/ 2147483647 w 929"/>
              <a:gd name="T35" fmla="*/ 2147483647 h 405"/>
              <a:gd name="T36" fmla="*/ 2147483647 w 929"/>
              <a:gd name="T37" fmla="*/ 2147483647 h 405"/>
              <a:gd name="T38" fmla="*/ 2147483647 w 929"/>
              <a:gd name="T39" fmla="*/ 2147483647 h 405"/>
              <a:gd name="T40" fmla="*/ 2147483647 w 929"/>
              <a:gd name="T41" fmla="*/ 2147483647 h 405"/>
              <a:gd name="T42" fmla="*/ 2147483647 w 929"/>
              <a:gd name="T43" fmla="*/ 2147483647 h 405"/>
              <a:gd name="T44" fmla="*/ 2147483647 w 929"/>
              <a:gd name="T45" fmla="*/ 2147483647 h 405"/>
              <a:gd name="T46" fmla="*/ 2147483647 w 929"/>
              <a:gd name="T47" fmla="*/ 2147483647 h 405"/>
              <a:gd name="T48" fmla="*/ 2147483647 w 929"/>
              <a:gd name="T49" fmla="*/ 2147483647 h 405"/>
              <a:gd name="T50" fmla="*/ 2147483647 w 929"/>
              <a:gd name="T51" fmla="*/ 2147483647 h 405"/>
              <a:gd name="T52" fmla="*/ 2147483647 w 929"/>
              <a:gd name="T53" fmla="*/ 2147483647 h 405"/>
              <a:gd name="T54" fmla="*/ 2147483647 w 929"/>
              <a:gd name="T55" fmla="*/ 0 h 405"/>
              <a:gd name="T56" fmla="*/ 2147483647 w 929"/>
              <a:gd name="T57" fmla="*/ 2147483647 h 405"/>
              <a:gd name="T58" fmla="*/ 2147483647 w 929"/>
              <a:gd name="T59" fmla="*/ 2147483647 h 405"/>
              <a:gd name="T60" fmla="*/ 2147483647 w 929"/>
              <a:gd name="T61" fmla="*/ 2147483647 h 405"/>
              <a:gd name="T62" fmla="*/ 2147483647 w 929"/>
              <a:gd name="T63" fmla="*/ 2147483647 h 405"/>
              <a:gd name="T64" fmla="*/ 2147483647 w 929"/>
              <a:gd name="T65" fmla="*/ 2147483647 h 405"/>
              <a:gd name="T66" fmla="*/ 2147483647 w 929"/>
              <a:gd name="T67" fmla="*/ 2147483647 h 405"/>
              <a:gd name="T68" fmla="*/ 2147483647 w 929"/>
              <a:gd name="T69" fmla="*/ 2147483647 h 405"/>
              <a:gd name="T70" fmla="*/ 0 w 929"/>
              <a:gd name="T71" fmla="*/ 2147483647 h 405"/>
              <a:gd name="T72" fmla="*/ 0 w 929"/>
              <a:gd name="T73" fmla="*/ 2147483647 h 40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9"/>
              <a:gd name="T112" fmla="*/ 0 h 405"/>
              <a:gd name="T113" fmla="*/ 929 w 929"/>
              <a:gd name="T114" fmla="*/ 405 h 40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9" h="405">
                <a:moveTo>
                  <a:pt x="0" y="349"/>
                </a:moveTo>
                <a:lnTo>
                  <a:pt x="134" y="332"/>
                </a:lnTo>
                <a:lnTo>
                  <a:pt x="212" y="294"/>
                </a:lnTo>
                <a:lnTo>
                  <a:pt x="360" y="278"/>
                </a:lnTo>
                <a:lnTo>
                  <a:pt x="420" y="316"/>
                </a:lnTo>
                <a:lnTo>
                  <a:pt x="517" y="303"/>
                </a:lnTo>
                <a:lnTo>
                  <a:pt x="663" y="405"/>
                </a:lnTo>
                <a:lnTo>
                  <a:pt x="720" y="392"/>
                </a:lnTo>
                <a:lnTo>
                  <a:pt x="802" y="275"/>
                </a:lnTo>
                <a:lnTo>
                  <a:pt x="868" y="250"/>
                </a:lnTo>
                <a:lnTo>
                  <a:pt x="889" y="216"/>
                </a:lnTo>
                <a:lnTo>
                  <a:pt x="817" y="229"/>
                </a:lnTo>
                <a:lnTo>
                  <a:pt x="798" y="205"/>
                </a:lnTo>
                <a:lnTo>
                  <a:pt x="841" y="193"/>
                </a:lnTo>
                <a:lnTo>
                  <a:pt x="841" y="178"/>
                </a:lnTo>
                <a:lnTo>
                  <a:pt x="792" y="161"/>
                </a:lnTo>
                <a:lnTo>
                  <a:pt x="855" y="138"/>
                </a:lnTo>
                <a:lnTo>
                  <a:pt x="851" y="163"/>
                </a:lnTo>
                <a:lnTo>
                  <a:pt x="891" y="163"/>
                </a:lnTo>
                <a:lnTo>
                  <a:pt x="913" y="121"/>
                </a:lnTo>
                <a:lnTo>
                  <a:pt x="929" y="119"/>
                </a:lnTo>
                <a:lnTo>
                  <a:pt x="919" y="81"/>
                </a:lnTo>
                <a:lnTo>
                  <a:pt x="891" y="119"/>
                </a:lnTo>
                <a:lnTo>
                  <a:pt x="862" y="36"/>
                </a:lnTo>
                <a:lnTo>
                  <a:pt x="881" y="32"/>
                </a:lnTo>
                <a:lnTo>
                  <a:pt x="908" y="55"/>
                </a:lnTo>
                <a:lnTo>
                  <a:pt x="889" y="17"/>
                </a:lnTo>
                <a:lnTo>
                  <a:pt x="868" y="0"/>
                </a:lnTo>
                <a:lnTo>
                  <a:pt x="538" y="62"/>
                </a:lnTo>
                <a:lnTo>
                  <a:pt x="263" y="96"/>
                </a:lnTo>
                <a:lnTo>
                  <a:pt x="225" y="170"/>
                </a:lnTo>
                <a:lnTo>
                  <a:pt x="166" y="184"/>
                </a:lnTo>
                <a:lnTo>
                  <a:pt x="138" y="222"/>
                </a:lnTo>
                <a:lnTo>
                  <a:pt x="32" y="282"/>
                </a:lnTo>
                <a:lnTo>
                  <a:pt x="26" y="305"/>
                </a:lnTo>
                <a:lnTo>
                  <a:pt x="0" y="318"/>
                </a:lnTo>
                <a:lnTo>
                  <a:pt x="0" y="349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7" name="Freeform 109"/>
          <p:cNvSpPr>
            <a:spLocks/>
          </p:cNvSpPr>
          <p:nvPr/>
        </p:nvSpPr>
        <p:spPr bwMode="auto">
          <a:xfrm>
            <a:off x="6843718" y="3832490"/>
            <a:ext cx="879475" cy="545042"/>
          </a:xfrm>
          <a:custGeom>
            <a:avLst/>
            <a:gdLst>
              <a:gd name="T0" fmla="*/ 2147483647 w 554"/>
              <a:gd name="T1" fmla="*/ 2147483647 h 412"/>
              <a:gd name="T2" fmla="*/ 2147483647 w 554"/>
              <a:gd name="T3" fmla="*/ 2147483647 h 412"/>
              <a:gd name="T4" fmla="*/ 2147483647 w 554"/>
              <a:gd name="T5" fmla="*/ 0 h 412"/>
              <a:gd name="T6" fmla="*/ 2147483647 w 554"/>
              <a:gd name="T7" fmla="*/ 2147483647 h 412"/>
              <a:gd name="T8" fmla="*/ 2147483647 w 554"/>
              <a:gd name="T9" fmla="*/ 2147483647 h 412"/>
              <a:gd name="T10" fmla="*/ 2147483647 w 554"/>
              <a:gd name="T11" fmla="*/ 2147483647 h 412"/>
              <a:gd name="T12" fmla="*/ 2147483647 w 554"/>
              <a:gd name="T13" fmla="*/ 2147483647 h 412"/>
              <a:gd name="T14" fmla="*/ 2147483647 w 554"/>
              <a:gd name="T15" fmla="*/ 2147483647 h 412"/>
              <a:gd name="T16" fmla="*/ 2147483647 w 554"/>
              <a:gd name="T17" fmla="*/ 2147483647 h 412"/>
              <a:gd name="T18" fmla="*/ 2147483647 w 554"/>
              <a:gd name="T19" fmla="*/ 2147483647 h 412"/>
              <a:gd name="T20" fmla="*/ 2147483647 w 554"/>
              <a:gd name="T21" fmla="*/ 2147483647 h 412"/>
              <a:gd name="T22" fmla="*/ 2147483647 w 554"/>
              <a:gd name="T23" fmla="*/ 2147483647 h 412"/>
              <a:gd name="T24" fmla="*/ 2147483647 w 554"/>
              <a:gd name="T25" fmla="*/ 2147483647 h 412"/>
              <a:gd name="T26" fmla="*/ 2147483647 w 554"/>
              <a:gd name="T27" fmla="*/ 2147483647 h 412"/>
              <a:gd name="T28" fmla="*/ 2147483647 w 554"/>
              <a:gd name="T29" fmla="*/ 2147483647 h 412"/>
              <a:gd name="T30" fmla="*/ 2147483647 w 554"/>
              <a:gd name="T31" fmla="*/ 2147483647 h 412"/>
              <a:gd name="T32" fmla="*/ 2147483647 w 554"/>
              <a:gd name="T33" fmla="*/ 2147483647 h 412"/>
              <a:gd name="T34" fmla="*/ 0 w 554"/>
              <a:gd name="T35" fmla="*/ 2147483647 h 412"/>
              <a:gd name="T36" fmla="*/ 2147483647 w 554"/>
              <a:gd name="T37" fmla="*/ 2147483647 h 4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412"/>
              <a:gd name="T59" fmla="*/ 554 w 554"/>
              <a:gd name="T60" fmla="*/ 412 h 4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412">
                <a:moveTo>
                  <a:pt x="25" y="54"/>
                </a:moveTo>
                <a:lnTo>
                  <a:pt x="103" y="16"/>
                </a:lnTo>
                <a:lnTo>
                  <a:pt x="251" y="0"/>
                </a:lnTo>
                <a:lnTo>
                  <a:pt x="311" y="38"/>
                </a:lnTo>
                <a:lnTo>
                  <a:pt x="408" y="25"/>
                </a:lnTo>
                <a:lnTo>
                  <a:pt x="554" y="127"/>
                </a:lnTo>
                <a:lnTo>
                  <a:pt x="490" y="205"/>
                </a:lnTo>
                <a:lnTo>
                  <a:pt x="493" y="239"/>
                </a:lnTo>
                <a:lnTo>
                  <a:pt x="383" y="340"/>
                </a:lnTo>
                <a:lnTo>
                  <a:pt x="364" y="344"/>
                </a:lnTo>
                <a:lnTo>
                  <a:pt x="357" y="374"/>
                </a:lnTo>
                <a:lnTo>
                  <a:pt x="332" y="357"/>
                </a:lnTo>
                <a:lnTo>
                  <a:pt x="353" y="385"/>
                </a:lnTo>
                <a:lnTo>
                  <a:pt x="332" y="412"/>
                </a:lnTo>
                <a:lnTo>
                  <a:pt x="313" y="408"/>
                </a:lnTo>
                <a:lnTo>
                  <a:pt x="237" y="290"/>
                </a:lnTo>
                <a:lnTo>
                  <a:pt x="73" y="143"/>
                </a:lnTo>
                <a:lnTo>
                  <a:pt x="0" y="97"/>
                </a:lnTo>
                <a:lnTo>
                  <a:pt x="25" y="5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8" name="Freeform 110"/>
          <p:cNvSpPr>
            <a:spLocks/>
          </p:cNvSpPr>
          <p:nvPr/>
        </p:nvSpPr>
        <p:spPr bwMode="auto">
          <a:xfrm>
            <a:off x="7945438" y="2879991"/>
            <a:ext cx="184150" cy="243417"/>
          </a:xfrm>
          <a:custGeom>
            <a:avLst/>
            <a:gdLst>
              <a:gd name="T0" fmla="*/ 0 w 116"/>
              <a:gd name="T1" fmla="*/ 2147483647 h 184"/>
              <a:gd name="T2" fmla="*/ 2147483647 w 116"/>
              <a:gd name="T3" fmla="*/ 0 h 184"/>
              <a:gd name="T4" fmla="*/ 2147483647 w 116"/>
              <a:gd name="T5" fmla="*/ 0 h 184"/>
              <a:gd name="T6" fmla="*/ 2147483647 w 116"/>
              <a:gd name="T7" fmla="*/ 2147483647 h 184"/>
              <a:gd name="T8" fmla="*/ 2147483647 w 116"/>
              <a:gd name="T9" fmla="*/ 2147483647 h 184"/>
              <a:gd name="T10" fmla="*/ 2147483647 w 116"/>
              <a:gd name="T11" fmla="*/ 2147483647 h 184"/>
              <a:gd name="T12" fmla="*/ 2147483647 w 116"/>
              <a:gd name="T13" fmla="*/ 2147483647 h 184"/>
              <a:gd name="T14" fmla="*/ 2147483647 w 116"/>
              <a:gd name="T15" fmla="*/ 2147483647 h 184"/>
              <a:gd name="T16" fmla="*/ 2147483647 w 116"/>
              <a:gd name="T17" fmla="*/ 2147483647 h 184"/>
              <a:gd name="T18" fmla="*/ 2147483647 w 116"/>
              <a:gd name="T19" fmla="*/ 2147483647 h 184"/>
              <a:gd name="T20" fmla="*/ 2147483647 w 116"/>
              <a:gd name="T21" fmla="*/ 2147483647 h 184"/>
              <a:gd name="T22" fmla="*/ 2147483647 w 116"/>
              <a:gd name="T23" fmla="*/ 2147483647 h 184"/>
              <a:gd name="T24" fmla="*/ 2147483647 w 116"/>
              <a:gd name="T25" fmla="*/ 2147483647 h 184"/>
              <a:gd name="T26" fmla="*/ 2147483647 w 116"/>
              <a:gd name="T27" fmla="*/ 2147483647 h 184"/>
              <a:gd name="T28" fmla="*/ 2147483647 w 116"/>
              <a:gd name="T29" fmla="*/ 2147483647 h 184"/>
              <a:gd name="T30" fmla="*/ 0 w 116"/>
              <a:gd name="T31" fmla="*/ 2147483647 h 1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84"/>
              <a:gd name="T50" fmla="*/ 116 w 116"/>
              <a:gd name="T51" fmla="*/ 184 h 1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84">
                <a:moveTo>
                  <a:pt x="0" y="17"/>
                </a:moveTo>
                <a:lnTo>
                  <a:pt x="17" y="0"/>
                </a:lnTo>
                <a:lnTo>
                  <a:pt x="38" y="0"/>
                </a:lnTo>
                <a:lnTo>
                  <a:pt x="31" y="19"/>
                </a:lnTo>
                <a:lnTo>
                  <a:pt x="25" y="25"/>
                </a:lnTo>
                <a:lnTo>
                  <a:pt x="31" y="46"/>
                </a:lnTo>
                <a:lnTo>
                  <a:pt x="57" y="74"/>
                </a:lnTo>
                <a:lnTo>
                  <a:pt x="63" y="97"/>
                </a:lnTo>
                <a:lnTo>
                  <a:pt x="86" y="121"/>
                </a:lnTo>
                <a:lnTo>
                  <a:pt x="103" y="127"/>
                </a:lnTo>
                <a:lnTo>
                  <a:pt x="110" y="144"/>
                </a:lnTo>
                <a:lnTo>
                  <a:pt x="95" y="157"/>
                </a:lnTo>
                <a:lnTo>
                  <a:pt x="112" y="156"/>
                </a:lnTo>
                <a:lnTo>
                  <a:pt x="116" y="169"/>
                </a:lnTo>
                <a:lnTo>
                  <a:pt x="46" y="184"/>
                </a:lnTo>
                <a:lnTo>
                  <a:pt x="0" y="1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89" name="Freeform 111"/>
          <p:cNvSpPr>
            <a:spLocks/>
          </p:cNvSpPr>
          <p:nvPr/>
        </p:nvSpPr>
        <p:spPr bwMode="auto">
          <a:xfrm>
            <a:off x="7097718" y="2496344"/>
            <a:ext cx="1004887" cy="523875"/>
          </a:xfrm>
          <a:custGeom>
            <a:avLst/>
            <a:gdLst>
              <a:gd name="T0" fmla="*/ 2147483647 w 633"/>
              <a:gd name="T1" fmla="*/ 2147483647 h 396"/>
              <a:gd name="T2" fmla="*/ 2147483647 w 633"/>
              <a:gd name="T3" fmla="*/ 2147483647 h 396"/>
              <a:gd name="T4" fmla="*/ 2147483647 w 633"/>
              <a:gd name="T5" fmla="*/ 2147483647 h 396"/>
              <a:gd name="T6" fmla="*/ 2147483647 w 633"/>
              <a:gd name="T7" fmla="*/ 2147483647 h 396"/>
              <a:gd name="T8" fmla="*/ 2147483647 w 633"/>
              <a:gd name="T9" fmla="*/ 2147483647 h 396"/>
              <a:gd name="T10" fmla="*/ 2147483647 w 633"/>
              <a:gd name="T11" fmla="*/ 2147483647 h 396"/>
              <a:gd name="T12" fmla="*/ 2147483647 w 633"/>
              <a:gd name="T13" fmla="*/ 2147483647 h 396"/>
              <a:gd name="T14" fmla="*/ 2147483647 w 633"/>
              <a:gd name="T15" fmla="*/ 2147483647 h 396"/>
              <a:gd name="T16" fmla="*/ 2147483647 w 633"/>
              <a:gd name="T17" fmla="*/ 2147483647 h 396"/>
              <a:gd name="T18" fmla="*/ 2147483647 w 633"/>
              <a:gd name="T19" fmla="*/ 2147483647 h 396"/>
              <a:gd name="T20" fmla="*/ 2147483647 w 633"/>
              <a:gd name="T21" fmla="*/ 2147483647 h 396"/>
              <a:gd name="T22" fmla="*/ 2147483647 w 633"/>
              <a:gd name="T23" fmla="*/ 0 h 396"/>
              <a:gd name="T24" fmla="*/ 2147483647 w 633"/>
              <a:gd name="T25" fmla="*/ 2147483647 h 396"/>
              <a:gd name="T26" fmla="*/ 2147483647 w 633"/>
              <a:gd name="T27" fmla="*/ 2147483647 h 396"/>
              <a:gd name="T28" fmla="*/ 0 w 633"/>
              <a:gd name="T29" fmla="*/ 2147483647 h 396"/>
              <a:gd name="T30" fmla="*/ 2147483647 w 633"/>
              <a:gd name="T31" fmla="*/ 2147483647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33"/>
              <a:gd name="T49" fmla="*/ 0 h 396"/>
              <a:gd name="T50" fmla="*/ 633 w 633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33" h="396">
                <a:moveTo>
                  <a:pt x="49" y="396"/>
                </a:moveTo>
                <a:lnTo>
                  <a:pt x="155" y="379"/>
                </a:lnTo>
                <a:lnTo>
                  <a:pt x="534" y="307"/>
                </a:lnTo>
                <a:lnTo>
                  <a:pt x="551" y="290"/>
                </a:lnTo>
                <a:lnTo>
                  <a:pt x="572" y="290"/>
                </a:lnTo>
                <a:lnTo>
                  <a:pt x="597" y="273"/>
                </a:lnTo>
                <a:lnTo>
                  <a:pt x="633" y="228"/>
                </a:lnTo>
                <a:lnTo>
                  <a:pt x="570" y="178"/>
                </a:lnTo>
                <a:lnTo>
                  <a:pt x="569" y="133"/>
                </a:lnTo>
                <a:lnTo>
                  <a:pt x="597" y="68"/>
                </a:lnTo>
                <a:lnTo>
                  <a:pt x="555" y="48"/>
                </a:lnTo>
                <a:lnTo>
                  <a:pt x="510" y="0"/>
                </a:lnTo>
                <a:lnTo>
                  <a:pt x="89" y="78"/>
                </a:lnTo>
                <a:lnTo>
                  <a:pt x="68" y="48"/>
                </a:lnTo>
                <a:lnTo>
                  <a:pt x="0" y="97"/>
                </a:lnTo>
                <a:lnTo>
                  <a:pt x="49" y="39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0" name="Freeform 112"/>
          <p:cNvSpPr>
            <a:spLocks/>
          </p:cNvSpPr>
          <p:nvPr/>
        </p:nvSpPr>
        <p:spPr bwMode="auto">
          <a:xfrm>
            <a:off x="7994650" y="2586303"/>
            <a:ext cx="215900" cy="429948"/>
          </a:xfrm>
          <a:custGeom>
            <a:avLst/>
            <a:gdLst>
              <a:gd name="T0" fmla="*/ 2147483647 w 136"/>
              <a:gd name="T1" fmla="*/ 2147483647 h 325"/>
              <a:gd name="T2" fmla="*/ 2147483647 w 136"/>
              <a:gd name="T3" fmla="*/ 2147483647 h 325"/>
              <a:gd name="T4" fmla="*/ 2147483647 w 136"/>
              <a:gd name="T5" fmla="*/ 2147483647 h 325"/>
              <a:gd name="T6" fmla="*/ 2147483647 w 136"/>
              <a:gd name="T7" fmla="*/ 2147483647 h 325"/>
              <a:gd name="T8" fmla="*/ 2147483647 w 136"/>
              <a:gd name="T9" fmla="*/ 2147483647 h 325"/>
              <a:gd name="T10" fmla="*/ 2147483647 w 136"/>
              <a:gd name="T11" fmla="*/ 0 h 325"/>
              <a:gd name="T12" fmla="*/ 2147483647 w 136"/>
              <a:gd name="T13" fmla="*/ 2147483647 h 325"/>
              <a:gd name="T14" fmla="*/ 2147483647 w 136"/>
              <a:gd name="T15" fmla="*/ 2147483647 h 325"/>
              <a:gd name="T16" fmla="*/ 2147483647 w 136"/>
              <a:gd name="T17" fmla="*/ 2147483647 h 325"/>
              <a:gd name="T18" fmla="*/ 2147483647 w 136"/>
              <a:gd name="T19" fmla="*/ 2147483647 h 325"/>
              <a:gd name="T20" fmla="*/ 2147483647 w 136"/>
              <a:gd name="T21" fmla="*/ 2147483647 h 325"/>
              <a:gd name="T22" fmla="*/ 2147483647 w 136"/>
              <a:gd name="T23" fmla="*/ 2147483647 h 325"/>
              <a:gd name="T24" fmla="*/ 2147483647 w 136"/>
              <a:gd name="T25" fmla="*/ 2147483647 h 325"/>
              <a:gd name="T26" fmla="*/ 2147483647 w 136"/>
              <a:gd name="T27" fmla="*/ 2147483647 h 325"/>
              <a:gd name="T28" fmla="*/ 2147483647 w 136"/>
              <a:gd name="T29" fmla="*/ 2147483647 h 325"/>
              <a:gd name="T30" fmla="*/ 2147483647 w 136"/>
              <a:gd name="T31" fmla="*/ 2147483647 h 325"/>
              <a:gd name="T32" fmla="*/ 2147483647 w 136"/>
              <a:gd name="T33" fmla="*/ 2147483647 h 325"/>
              <a:gd name="T34" fmla="*/ 2147483647 w 136"/>
              <a:gd name="T35" fmla="*/ 2147483647 h 325"/>
              <a:gd name="T36" fmla="*/ 2147483647 w 136"/>
              <a:gd name="T37" fmla="*/ 2147483647 h 325"/>
              <a:gd name="T38" fmla="*/ 2147483647 w 136"/>
              <a:gd name="T39" fmla="*/ 2147483647 h 325"/>
              <a:gd name="T40" fmla="*/ 2147483647 w 136"/>
              <a:gd name="T41" fmla="*/ 2147483647 h 325"/>
              <a:gd name="T42" fmla="*/ 2147483647 w 136"/>
              <a:gd name="T43" fmla="*/ 2147483647 h 325"/>
              <a:gd name="T44" fmla="*/ 2147483647 w 136"/>
              <a:gd name="T45" fmla="*/ 2147483647 h 325"/>
              <a:gd name="T46" fmla="*/ 2147483647 w 136"/>
              <a:gd name="T47" fmla="*/ 2147483647 h 325"/>
              <a:gd name="T48" fmla="*/ 0 w 136"/>
              <a:gd name="T49" fmla="*/ 2147483647 h 325"/>
              <a:gd name="T50" fmla="*/ 2147483647 w 136"/>
              <a:gd name="T51" fmla="*/ 2147483647 h 3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6"/>
              <a:gd name="T79" fmla="*/ 0 h 325"/>
              <a:gd name="T80" fmla="*/ 136 w 136"/>
              <a:gd name="T81" fmla="*/ 325 h 32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6" h="325">
                <a:moveTo>
                  <a:pt x="7" y="222"/>
                </a:moveTo>
                <a:lnTo>
                  <a:pt x="32" y="205"/>
                </a:lnTo>
                <a:lnTo>
                  <a:pt x="68" y="160"/>
                </a:lnTo>
                <a:lnTo>
                  <a:pt x="5" y="110"/>
                </a:lnTo>
                <a:lnTo>
                  <a:pt x="4" y="65"/>
                </a:lnTo>
                <a:lnTo>
                  <a:pt x="32" y="0"/>
                </a:lnTo>
                <a:lnTo>
                  <a:pt x="125" y="33"/>
                </a:lnTo>
                <a:lnTo>
                  <a:pt x="127" y="44"/>
                </a:lnTo>
                <a:lnTo>
                  <a:pt x="115" y="80"/>
                </a:lnTo>
                <a:lnTo>
                  <a:pt x="106" y="88"/>
                </a:lnTo>
                <a:lnTo>
                  <a:pt x="104" y="107"/>
                </a:lnTo>
                <a:lnTo>
                  <a:pt x="113" y="112"/>
                </a:lnTo>
                <a:lnTo>
                  <a:pt x="136" y="107"/>
                </a:lnTo>
                <a:lnTo>
                  <a:pt x="136" y="162"/>
                </a:lnTo>
                <a:lnTo>
                  <a:pt x="136" y="196"/>
                </a:lnTo>
                <a:lnTo>
                  <a:pt x="136" y="215"/>
                </a:lnTo>
                <a:lnTo>
                  <a:pt x="129" y="232"/>
                </a:lnTo>
                <a:lnTo>
                  <a:pt x="119" y="234"/>
                </a:lnTo>
                <a:lnTo>
                  <a:pt x="123" y="249"/>
                </a:lnTo>
                <a:lnTo>
                  <a:pt x="89" y="325"/>
                </a:lnTo>
                <a:lnTo>
                  <a:pt x="81" y="325"/>
                </a:lnTo>
                <a:lnTo>
                  <a:pt x="77" y="296"/>
                </a:lnTo>
                <a:lnTo>
                  <a:pt x="55" y="296"/>
                </a:lnTo>
                <a:lnTo>
                  <a:pt x="7" y="266"/>
                </a:lnTo>
                <a:lnTo>
                  <a:pt x="0" y="241"/>
                </a:lnTo>
                <a:lnTo>
                  <a:pt x="7" y="22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1" name="Freeform 113"/>
          <p:cNvSpPr>
            <a:spLocks/>
          </p:cNvSpPr>
          <p:nvPr/>
        </p:nvSpPr>
        <p:spPr bwMode="auto">
          <a:xfrm>
            <a:off x="7205663" y="1916907"/>
            <a:ext cx="1027112" cy="744802"/>
          </a:xfrm>
          <a:custGeom>
            <a:avLst/>
            <a:gdLst>
              <a:gd name="T0" fmla="*/ 2147483647 w 647"/>
              <a:gd name="T1" fmla="*/ 2147483647 h 563"/>
              <a:gd name="T2" fmla="*/ 2147483647 w 647"/>
              <a:gd name="T3" fmla="*/ 2147483647 h 563"/>
              <a:gd name="T4" fmla="*/ 2147483647 w 647"/>
              <a:gd name="T5" fmla="*/ 2147483647 h 563"/>
              <a:gd name="T6" fmla="*/ 2147483647 w 647"/>
              <a:gd name="T7" fmla="*/ 2147483647 h 563"/>
              <a:gd name="T8" fmla="*/ 2147483647 w 647"/>
              <a:gd name="T9" fmla="*/ 2147483647 h 563"/>
              <a:gd name="T10" fmla="*/ 2147483647 w 647"/>
              <a:gd name="T11" fmla="*/ 2147483647 h 563"/>
              <a:gd name="T12" fmla="*/ 2147483647 w 647"/>
              <a:gd name="T13" fmla="*/ 2147483647 h 563"/>
              <a:gd name="T14" fmla="*/ 2147483647 w 647"/>
              <a:gd name="T15" fmla="*/ 2147483647 h 563"/>
              <a:gd name="T16" fmla="*/ 2147483647 w 647"/>
              <a:gd name="T17" fmla="*/ 2147483647 h 563"/>
              <a:gd name="T18" fmla="*/ 2147483647 w 647"/>
              <a:gd name="T19" fmla="*/ 2147483647 h 563"/>
              <a:gd name="T20" fmla="*/ 2147483647 w 647"/>
              <a:gd name="T21" fmla="*/ 2147483647 h 563"/>
              <a:gd name="T22" fmla="*/ 2147483647 w 647"/>
              <a:gd name="T23" fmla="*/ 2147483647 h 563"/>
              <a:gd name="T24" fmla="*/ 2147483647 w 647"/>
              <a:gd name="T25" fmla="*/ 0 h 563"/>
              <a:gd name="T26" fmla="*/ 2147483647 w 647"/>
              <a:gd name="T27" fmla="*/ 2147483647 h 563"/>
              <a:gd name="T28" fmla="*/ 2147483647 w 647"/>
              <a:gd name="T29" fmla="*/ 2147483647 h 563"/>
              <a:gd name="T30" fmla="*/ 2147483647 w 647"/>
              <a:gd name="T31" fmla="*/ 2147483647 h 563"/>
              <a:gd name="T32" fmla="*/ 2147483647 w 647"/>
              <a:gd name="T33" fmla="*/ 2147483647 h 563"/>
              <a:gd name="T34" fmla="*/ 2147483647 w 647"/>
              <a:gd name="T35" fmla="*/ 2147483647 h 563"/>
              <a:gd name="T36" fmla="*/ 2147483647 w 647"/>
              <a:gd name="T37" fmla="*/ 2147483647 h 563"/>
              <a:gd name="T38" fmla="*/ 2147483647 w 647"/>
              <a:gd name="T39" fmla="*/ 2147483647 h 563"/>
              <a:gd name="T40" fmla="*/ 2147483647 w 647"/>
              <a:gd name="T41" fmla="*/ 2147483647 h 563"/>
              <a:gd name="T42" fmla="*/ 2147483647 w 647"/>
              <a:gd name="T43" fmla="*/ 2147483647 h 563"/>
              <a:gd name="T44" fmla="*/ 2147483647 w 647"/>
              <a:gd name="T45" fmla="*/ 2147483647 h 563"/>
              <a:gd name="T46" fmla="*/ 2147483647 w 647"/>
              <a:gd name="T47" fmla="*/ 2147483647 h 563"/>
              <a:gd name="T48" fmla="*/ 2147483647 w 647"/>
              <a:gd name="T49" fmla="*/ 2147483647 h 563"/>
              <a:gd name="T50" fmla="*/ 2147483647 w 647"/>
              <a:gd name="T51" fmla="*/ 2147483647 h 563"/>
              <a:gd name="T52" fmla="*/ 2147483647 w 647"/>
              <a:gd name="T53" fmla="*/ 2147483647 h 563"/>
              <a:gd name="T54" fmla="*/ 2147483647 w 647"/>
              <a:gd name="T55" fmla="*/ 2147483647 h 563"/>
              <a:gd name="T56" fmla="*/ 2147483647 w 647"/>
              <a:gd name="T57" fmla="*/ 2147483647 h 563"/>
              <a:gd name="T58" fmla="*/ 2147483647 w 647"/>
              <a:gd name="T59" fmla="*/ 2147483647 h 563"/>
              <a:gd name="T60" fmla="*/ 2147483647 w 647"/>
              <a:gd name="T61" fmla="*/ 2147483647 h 563"/>
              <a:gd name="T62" fmla="*/ 2147483647 w 647"/>
              <a:gd name="T63" fmla="*/ 2147483647 h 563"/>
              <a:gd name="T64" fmla="*/ 2147483647 w 647"/>
              <a:gd name="T65" fmla="*/ 2147483647 h 563"/>
              <a:gd name="T66" fmla="*/ 2147483647 w 647"/>
              <a:gd name="T67" fmla="*/ 2147483647 h 563"/>
              <a:gd name="T68" fmla="*/ 0 w 647"/>
              <a:gd name="T69" fmla="*/ 2147483647 h 563"/>
              <a:gd name="T70" fmla="*/ 2147483647 w 647"/>
              <a:gd name="T71" fmla="*/ 2147483647 h 5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47"/>
              <a:gd name="T109" fmla="*/ 0 h 563"/>
              <a:gd name="T110" fmla="*/ 647 w 647"/>
              <a:gd name="T111" fmla="*/ 563 h 56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47" h="563">
                <a:moveTo>
                  <a:pt x="21" y="516"/>
                </a:moveTo>
                <a:lnTo>
                  <a:pt x="442" y="438"/>
                </a:lnTo>
                <a:lnTo>
                  <a:pt x="487" y="486"/>
                </a:lnTo>
                <a:lnTo>
                  <a:pt x="529" y="506"/>
                </a:lnTo>
                <a:lnTo>
                  <a:pt x="622" y="539"/>
                </a:lnTo>
                <a:lnTo>
                  <a:pt x="629" y="563"/>
                </a:lnTo>
                <a:lnTo>
                  <a:pt x="645" y="529"/>
                </a:lnTo>
                <a:lnTo>
                  <a:pt x="647" y="482"/>
                </a:lnTo>
                <a:lnTo>
                  <a:pt x="629" y="391"/>
                </a:lnTo>
                <a:lnTo>
                  <a:pt x="629" y="296"/>
                </a:lnTo>
                <a:lnTo>
                  <a:pt x="584" y="158"/>
                </a:lnTo>
                <a:lnTo>
                  <a:pt x="576" y="97"/>
                </a:lnTo>
                <a:lnTo>
                  <a:pt x="548" y="0"/>
                </a:lnTo>
                <a:lnTo>
                  <a:pt x="411" y="33"/>
                </a:lnTo>
                <a:lnTo>
                  <a:pt x="336" y="112"/>
                </a:lnTo>
                <a:lnTo>
                  <a:pt x="332" y="133"/>
                </a:lnTo>
                <a:lnTo>
                  <a:pt x="288" y="180"/>
                </a:lnTo>
                <a:lnTo>
                  <a:pt x="300" y="197"/>
                </a:lnTo>
                <a:lnTo>
                  <a:pt x="309" y="211"/>
                </a:lnTo>
                <a:lnTo>
                  <a:pt x="301" y="214"/>
                </a:lnTo>
                <a:lnTo>
                  <a:pt x="315" y="233"/>
                </a:lnTo>
                <a:lnTo>
                  <a:pt x="317" y="251"/>
                </a:lnTo>
                <a:lnTo>
                  <a:pt x="275" y="290"/>
                </a:lnTo>
                <a:lnTo>
                  <a:pt x="212" y="307"/>
                </a:lnTo>
                <a:lnTo>
                  <a:pt x="197" y="319"/>
                </a:lnTo>
                <a:lnTo>
                  <a:pt x="174" y="309"/>
                </a:lnTo>
                <a:lnTo>
                  <a:pt x="104" y="317"/>
                </a:lnTo>
                <a:lnTo>
                  <a:pt x="53" y="338"/>
                </a:lnTo>
                <a:lnTo>
                  <a:pt x="53" y="364"/>
                </a:lnTo>
                <a:lnTo>
                  <a:pt x="63" y="381"/>
                </a:lnTo>
                <a:lnTo>
                  <a:pt x="70" y="381"/>
                </a:lnTo>
                <a:lnTo>
                  <a:pt x="78" y="402"/>
                </a:lnTo>
                <a:lnTo>
                  <a:pt x="64" y="414"/>
                </a:lnTo>
                <a:lnTo>
                  <a:pt x="59" y="432"/>
                </a:lnTo>
                <a:lnTo>
                  <a:pt x="0" y="486"/>
                </a:lnTo>
                <a:lnTo>
                  <a:pt x="21" y="51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2" name="Freeform 114"/>
          <p:cNvSpPr>
            <a:spLocks/>
          </p:cNvSpPr>
          <p:nvPr/>
        </p:nvSpPr>
        <p:spPr bwMode="auto">
          <a:xfrm>
            <a:off x="8159750" y="2692136"/>
            <a:ext cx="26988" cy="35718"/>
          </a:xfrm>
          <a:custGeom>
            <a:avLst/>
            <a:gdLst>
              <a:gd name="T0" fmla="*/ 0 w 17"/>
              <a:gd name="T1" fmla="*/ 2147483647 h 27"/>
              <a:gd name="T2" fmla="*/ 2147483647 w 17"/>
              <a:gd name="T3" fmla="*/ 2147483647 h 27"/>
              <a:gd name="T4" fmla="*/ 2147483647 w 17"/>
              <a:gd name="T5" fmla="*/ 0 h 27"/>
              <a:gd name="T6" fmla="*/ 2147483647 w 17"/>
              <a:gd name="T7" fmla="*/ 2147483647 h 27"/>
              <a:gd name="T8" fmla="*/ 0 w 17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7"/>
              <a:gd name="T17" fmla="*/ 17 w 17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7">
                <a:moveTo>
                  <a:pt x="0" y="27"/>
                </a:moveTo>
                <a:lnTo>
                  <a:pt x="2" y="8"/>
                </a:lnTo>
                <a:lnTo>
                  <a:pt x="11" y="0"/>
                </a:lnTo>
                <a:lnTo>
                  <a:pt x="17" y="6"/>
                </a:lnTo>
                <a:lnTo>
                  <a:pt x="0" y="27"/>
                </a:lnTo>
                <a:close/>
              </a:path>
            </a:pathLst>
          </a:custGeom>
          <a:solidFill>
            <a:srgbClr val="A9EB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3" name="Freeform 116"/>
          <p:cNvSpPr>
            <a:spLocks/>
          </p:cNvSpPr>
          <p:nvPr/>
        </p:nvSpPr>
        <p:spPr bwMode="auto">
          <a:xfrm>
            <a:off x="8204200" y="2386542"/>
            <a:ext cx="298450" cy="230188"/>
          </a:xfrm>
          <a:custGeom>
            <a:avLst/>
            <a:gdLst>
              <a:gd name="T0" fmla="*/ 2147483647 w 188"/>
              <a:gd name="T1" fmla="*/ 2147483647 h 174"/>
              <a:gd name="T2" fmla="*/ 2147483647 w 188"/>
              <a:gd name="T3" fmla="*/ 2147483647 h 174"/>
              <a:gd name="T4" fmla="*/ 2147483647 w 188"/>
              <a:gd name="T5" fmla="*/ 2147483647 h 174"/>
              <a:gd name="T6" fmla="*/ 2147483647 w 188"/>
              <a:gd name="T7" fmla="*/ 2147483647 h 174"/>
              <a:gd name="T8" fmla="*/ 2147483647 w 188"/>
              <a:gd name="T9" fmla="*/ 2147483647 h 174"/>
              <a:gd name="T10" fmla="*/ 2147483647 w 188"/>
              <a:gd name="T11" fmla="*/ 2147483647 h 174"/>
              <a:gd name="T12" fmla="*/ 2147483647 w 188"/>
              <a:gd name="T13" fmla="*/ 2147483647 h 174"/>
              <a:gd name="T14" fmla="*/ 2147483647 w 188"/>
              <a:gd name="T15" fmla="*/ 2147483647 h 174"/>
              <a:gd name="T16" fmla="*/ 2147483647 w 188"/>
              <a:gd name="T17" fmla="*/ 2147483647 h 174"/>
              <a:gd name="T18" fmla="*/ 2147483647 w 188"/>
              <a:gd name="T19" fmla="*/ 2147483647 h 174"/>
              <a:gd name="T20" fmla="*/ 2147483647 w 188"/>
              <a:gd name="T21" fmla="*/ 2147483647 h 174"/>
              <a:gd name="T22" fmla="*/ 2147483647 w 188"/>
              <a:gd name="T23" fmla="*/ 2147483647 h 174"/>
              <a:gd name="T24" fmla="*/ 2147483647 w 188"/>
              <a:gd name="T25" fmla="*/ 0 h 174"/>
              <a:gd name="T26" fmla="*/ 0 w 188"/>
              <a:gd name="T27" fmla="*/ 2147483647 h 174"/>
              <a:gd name="T28" fmla="*/ 2147483647 w 188"/>
              <a:gd name="T29" fmla="*/ 2147483647 h 1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8"/>
              <a:gd name="T46" fmla="*/ 0 h 174"/>
              <a:gd name="T47" fmla="*/ 188 w 188"/>
              <a:gd name="T48" fmla="*/ 174 h 17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8" h="174">
                <a:moveTo>
                  <a:pt x="18" y="127"/>
                </a:moveTo>
                <a:lnTo>
                  <a:pt x="16" y="174"/>
                </a:lnTo>
                <a:lnTo>
                  <a:pt x="31" y="170"/>
                </a:lnTo>
                <a:lnTo>
                  <a:pt x="67" y="144"/>
                </a:lnTo>
                <a:lnTo>
                  <a:pt x="78" y="121"/>
                </a:lnTo>
                <a:lnTo>
                  <a:pt x="86" y="127"/>
                </a:lnTo>
                <a:lnTo>
                  <a:pt x="135" y="113"/>
                </a:lnTo>
                <a:lnTo>
                  <a:pt x="137" y="104"/>
                </a:lnTo>
                <a:lnTo>
                  <a:pt x="145" y="108"/>
                </a:lnTo>
                <a:lnTo>
                  <a:pt x="154" y="100"/>
                </a:lnTo>
                <a:lnTo>
                  <a:pt x="169" y="98"/>
                </a:lnTo>
                <a:lnTo>
                  <a:pt x="188" y="89"/>
                </a:lnTo>
                <a:lnTo>
                  <a:pt x="169" y="0"/>
                </a:lnTo>
                <a:lnTo>
                  <a:pt x="0" y="36"/>
                </a:lnTo>
                <a:lnTo>
                  <a:pt x="18" y="12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4" name="Freeform 117"/>
          <p:cNvSpPr>
            <a:spLocks/>
          </p:cNvSpPr>
          <p:nvPr/>
        </p:nvSpPr>
        <p:spPr bwMode="auto">
          <a:xfrm>
            <a:off x="8472493" y="2373315"/>
            <a:ext cx="136525" cy="130969"/>
          </a:xfrm>
          <a:custGeom>
            <a:avLst/>
            <a:gdLst>
              <a:gd name="T0" fmla="*/ 2147483647 w 86"/>
              <a:gd name="T1" fmla="*/ 2147483647 h 99"/>
              <a:gd name="T2" fmla="*/ 2147483647 w 86"/>
              <a:gd name="T3" fmla="*/ 2147483647 h 99"/>
              <a:gd name="T4" fmla="*/ 2147483647 w 86"/>
              <a:gd name="T5" fmla="*/ 2147483647 h 99"/>
              <a:gd name="T6" fmla="*/ 2147483647 w 86"/>
              <a:gd name="T7" fmla="*/ 2147483647 h 99"/>
              <a:gd name="T8" fmla="*/ 2147483647 w 86"/>
              <a:gd name="T9" fmla="*/ 2147483647 h 99"/>
              <a:gd name="T10" fmla="*/ 2147483647 w 86"/>
              <a:gd name="T11" fmla="*/ 2147483647 h 99"/>
              <a:gd name="T12" fmla="*/ 2147483647 w 86"/>
              <a:gd name="T13" fmla="*/ 2147483647 h 99"/>
              <a:gd name="T14" fmla="*/ 2147483647 w 86"/>
              <a:gd name="T15" fmla="*/ 2147483647 h 99"/>
              <a:gd name="T16" fmla="*/ 2147483647 w 86"/>
              <a:gd name="T17" fmla="*/ 2147483647 h 99"/>
              <a:gd name="T18" fmla="*/ 2147483647 w 86"/>
              <a:gd name="T19" fmla="*/ 2147483647 h 99"/>
              <a:gd name="T20" fmla="*/ 2147483647 w 86"/>
              <a:gd name="T21" fmla="*/ 0 h 99"/>
              <a:gd name="T22" fmla="*/ 0 w 86"/>
              <a:gd name="T23" fmla="*/ 2147483647 h 99"/>
              <a:gd name="T24" fmla="*/ 2147483647 w 86"/>
              <a:gd name="T25" fmla="*/ 2147483647 h 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"/>
              <a:gd name="T40" fmla="*/ 0 h 99"/>
              <a:gd name="T41" fmla="*/ 86 w 86"/>
              <a:gd name="T42" fmla="*/ 99 h 9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" h="99">
                <a:moveTo>
                  <a:pt x="19" y="99"/>
                </a:moveTo>
                <a:lnTo>
                  <a:pt x="55" y="86"/>
                </a:lnTo>
                <a:lnTo>
                  <a:pt x="55" y="46"/>
                </a:lnTo>
                <a:lnTo>
                  <a:pt x="65" y="55"/>
                </a:lnTo>
                <a:lnTo>
                  <a:pt x="67" y="74"/>
                </a:lnTo>
                <a:lnTo>
                  <a:pt x="74" y="74"/>
                </a:lnTo>
                <a:lnTo>
                  <a:pt x="86" y="55"/>
                </a:lnTo>
                <a:lnTo>
                  <a:pt x="74" y="34"/>
                </a:lnTo>
                <a:lnTo>
                  <a:pt x="55" y="31"/>
                </a:lnTo>
                <a:lnTo>
                  <a:pt x="42" y="4"/>
                </a:lnTo>
                <a:lnTo>
                  <a:pt x="31" y="0"/>
                </a:lnTo>
                <a:lnTo>
                  <a:pt x="0" y="10"/>
                </a:lnTo>
                <a:lnTo>
                  <a:pt x="19" y="99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5" name="Freeform 118"/>
          <p:cNvSpPr>
            <a:spLocks/>
          </p:cNvSpPr>
          <p:nvPr/>
        </p:nvSpPr>
        <p:spPr bwMode="auto">
          <a:xfrm>
            <a:off x="8204200" y="2210594"/>
            <a:ext cx="577850" cy="238125"/>
          </a:xfrm>
          <a:custGeom>
            <a:avLst/>
            <a:gdLst>
              <a:gd name="T0" fmla="*/ 0 w 364"/>
              <a:gd name="T1" fmla="*/ 2147483647 h 180"/>
              <a:gd name="T2" fmla="*/ 2147483647 w 364"/>
              <a:gd name="T3" fmla="*/ 2147483647 h 180"/>
              <a:gd name="T4" fmla="*/ 2147483647 w 364"/>
              <a:gd name="T5" fmla="*/ 2147483647 h 180"/>
              <a:gd name="T6" fmla="*/ 2147483647 w 364"/>
              <a:gd name="T7" fmla="*/ 2147483647 h 180"/>
              <a:gd name="T8" fmla="*/ 2147483647 w 364"/>
              <a:gd name="T9" fmla="*/ 2147483647 h 180"/>
              <a:gd name="T10" fmla="*/ 2147483647 w 364"/>
              <a:gd name="T11" fmla="*/ 2147483647 h 180"/>
              <a:gd name="T12" fmla="*/ 2147483647 w 364"/>
              <a:gd name="T13" fmla="*/ 2147483647 h 180"/>
              <a:gd name="T14" fmla="*/ 2147483647 w 364"/>
              <a:gd name="T15" fmla="*/ 2147483647 h 180"/>
              <a:gd name="T16" fmla="*/ 2147483647 w 364"/>
              <a:gd name="T17" fmla="*/ 2147483647 h 180"/>
              <a:gd name="T18" fmla="*/ 2147483647 w 364"/>
              <a:gd name="T19" fmla="*/ 2147483647 h 180"/>
              <a:gd name="T20" fmla="*/ 2147483647 w 364"/>
              <a:gd name="T21" fmla="*/ 2147483647 h 180"/>
              <a:gd name="T22" fmla="*/ 2147483647 w 364"/>
              <a:gd name="T23" fmla="*/ 2147483647 h 180"/>
              <a:gd name="T24" fmla="*/ 2147483647 w 364"/>
              <a:gd name="T25" fmla="*/ 2147483647 h 180"/>
              <a:gd name="T26" fmla="*/ 2147483647 w 364"/>
              <a:gd name="T27" fmla="*/ 2147483647 h 180"/>
              <a:gd name="T28" fmla="*/ 2147483647 w 364"/>
              <a:gd name="T29" fmla="*/ 2147483647 h 180"/>
              <a:gd name="T30" fmla="*/ 2147483647 w 364"/>
              <a:gd name="T31" fmla="*/ 2147483647 h 180"/>
              <a:gd name="T32" fmla="*/ 2147483647 w 364"/>
              <a:gd name="T33" fmla="*/ 2147483647 h 180"/>
              <a:gd name="T34" fmla="*/ 2147483647 w 364"/>
              <a:gd name="T35" fmla="*/ 2147483647 h 180"/>
              <a:gd name="T36" fmla="*/ 2147483647 w 364"/>
              <a:gd name="T37" fmla="*/ 2147483647 h 180"/>
              <a:gd name="T38" fmla="*/ 2147483647 w 364"/>
              <a:gd name="T39" fmla="*/ 2147483647 h 180"/>
              <a:gd name="T40" fmla="*/ 2147483647 w 364"/>
              <a:gd name="T41" fmla="*/ 2147483647 h 180"/>
              <a:gd name="T42" fmla="*/ 2147483647 w 364"/>
              <a:gd name="T43" fmla="*/ 2147483647 h 180"/>
              <a:gd name="T44" fmla="*/ 2147483647 w 364"/>
              <a:gd name="T45" fmla="*/ 2147483647 h 180"/>
              <a:gd name="T46" fmla="*/ 2147483647 w 364"/>
              <a:gd name="T47" fmla="*/ 2147483647 h 180"/>
              <a:gd name="T48" fmla="*/ 2147483647 w 364"/>
              <a:gd name="T49" fmla="*/ 2147483647 h 180"/>
              <a:gd name="T50" fmla="*/ 2147483647 w 364"/>
              <a:gd name="T51" fmla="*/ 2147483647 h 180"/>
              <a:gd name="T52" fmla="*/ 2147483647 w 364"/>
              <a:gd name="T53" fmla="*/ 2147483647 h 180"/>
              <a:gd name="T54" fmla="*/ 2147483647 w 364"/>
              <a:gd name="T55" fmla="*/ 0 h 180"/>
              <a:gd name="T56" fmla="*/ 2147483647 w 364"/>
              <a:gd name="T57" fmla="*/ 2147483647 h 180"/>
              <a:gd name="T58" fmla="*/ 2147483647 w 364"/>
              <a:gd name="T59" fmla="*/ 2147483647 h 180"/>
              <a:gd name="T60" fmla="*/ 0 w 364"/>
              <a:gd name="T61" fmla="*/ 2147483647 h 180"/>
              <a:gd name="T62" fmla="*/ 0 w 364"/>
              <a:gd name="T63" fmla="*/ 2147483647 h 18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4"/>
              <a:gd name="T97" fmla="*/ 0 h 180"/>
              <a:gd name="T98" fmla="*/ 364 w 364"/>
              <a:gd name="T99" fmla="*/ 180 h 18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4" h="180">
                <a:moveTo>
                  <a:pt x="0" y="169"/>
                </a:moveTo>
                <a:lnTo>
                  <a:pt x="169" y="133"/>
                </a:lnTo>
                <a:lnTo>
                  <a:pt x="200" y="123"/>
                </a:lnTo>
                <a:lnTo>
                  <a:pt x="211" y="127"/>
                </a:lnTo>
                <a:lnTo>
                  <a:pt x="224" y="154"/>
                </a:lnTo>
                <a:lnTo>
                  <a:pt x="243" y="157"/>
                </a:lnTo>
                <a:lnTo>
                  <a:pt x="255" y="178"/>
                </a:lnTo>
                <a:lnTo>
                  <a:pt x="266" y="180"/>
                </a:lnTo>
                <a:lnTo>
                  <a:pt x="279" y="159"/>
                </a:lnTo>
                <a:lnTo>
                  <a:pt x="285" y="142"/>
                </a:lnTo>
                <a:lnTo>
                  <a:pt x="298" y="165"/>
                </a:lnTo>
                <a:lnTo>
                  <a:pt x="364" y="144"/>
                </a:lnTo>
                <a:lnTo>
                  <a:pt x="361" y="119"/>
                </a:lnTo>
                <a:lnTo>
                  <a:pt x="342" y="87"/>
                </a:lnTo>
                <a:lnTo>
                  <a:pt x="332" y="83"/>
                </a:lnTo>
                <a:lnTo>
                  <a:pt x="321" y="85"/>
                </a:lnTo>
                <a:lnTo>
                  <a:pt x="323" y="91"/>
                </a:lnTo>
                <a:lnTo>
                  <a:pt x="338" y="93"/>
                </a:lnTo>
                <a:lnTo>
                  <a:pt x="344" y="123"/>
                </a:lnTo>
                <a:lnTo>
                  <a:pt x="317" y="135"/>
                </a:lnTo>
                <a:lnTo>
                  <a:pt x="279" y="110"/>
                </a:lnTo>
                <a:lnTo>
                  <a:pt x="266" y="83"/>
                </a:lnTo>
                <a:lnTo>
                  <a:pt x="249" y="76"/>
                </a:lnTo>
                <a:lnTo>
                  <a:pt x="249" y="83"/>
                </a:lnTo>
                <a:lnTo>
                  <a:pt x="232" y="68"/>
                </a:lnTo>
                <a:lnTo>
                  <a:pt x="245" y="49"/>
                </a:lnTo>
                <a:lnTo>
                  <a:pt x="256" y="32"/>
                </a:lnTo>
                <a:lnTo>
                  <a:pt x="236" y="0"/>
                </a:lnTo>
                <a:lnTo>
                  <a:pt x="200" y="27"/>
                </a:lnTo>
                <a:lnTo>
                  <a:pt x="78" y="57"/>
                </a:lnTo>
                <a:lnTo>
                  <a:pt x="0" y="74"/>
                </a:lnTo>
                <a:lnTo>
                  <a:pt x="0" y="169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6" name="Freeform 121"/>
          <p:cNvSpPr>
            <a:spLocks/>
          </p:cNvSpPr>
          <p:nvPr/>
        </p:nvSpPr>
        <p:spPr bwMode="auto">
          <a:xfrm>
            <a:off x="8075613" y="1862669"/>
            <a:ext cx="279400" cy="445823"/>
          </a:xfrm>
          <a:custGeom>
            <a:avLst/>
            <a:gdLst>
              <a:gd name="T0" fmla="*/ 2147483647 w 176"/>
              <a:gd name="T1" fmla="*/ 2147483647 h 337"/>
              <a:gd name="T2" fmla="*/ 2147483647 w 176"/>
              <a:gd name="T3" fmla="*/ 2147483647 h 337"/>
              <a:gd name="T4" fmla="*/ 2147483647 w 176"/>
              <a:gd name="T5" fmla="*/ 2147483647 h 337"/>
              <a:gd name="T6" fmla="*/ 2147483647 w 176"/>
              <a:gd name="T7" fmla="*/ 2147483647 h 337"/>
              <a:gd name="T8" fmla="*/ 2147483647 w 176"/>
              <a:gd name="T9" fmla="*/ 2147483647 h 337"/>
              <a:gd name="T10" fmla="*/ 2147483647 w 176"/>
              <a:gd name="T11" fmla="*/ 2147483647 h 337"/>
              <a:gd name="T12" fmla="*/ 2147483647 w 176"/>
              <a:gd name="T13" fmla="*/ 0 h 337"/>
              <a:gd name="T14" fmla="*/ 0 w 176"/>
              <a:gd name="T15" fmla="*/ 2147483647 h 337"/>
              <a:gd name="T16" fmla="*/ 2147483647 w 176"/>
              <a:gd name="T17" fmla="*/ 2147483647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6"/>
              <a:gd name="T28" fmla="*/ 0 h 337"/>
              <a:gd name="T29" fmla="*/ 176 w 176"/>
              <a:gd name="T30" fmla="*/ 337 h 3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6" h="337">
                <a:moveTo>
                  <a:pt x="28" y="138"/>
                </a:moveTo>
                <a:lnTo>
                  <a:pt x="36" y="199"/>
                </a:lnTo>
                <a:lnTo>
                  <a:pt x="81" y="337"/>
                </a:lnTo>
                <a:lnTo>
                  <a:pt x="159" y="320"/>
                </a:lnTo>
                <a:lnTo>
                  <a:pt x="154" y="123"/>
                </a:lnTo>
                <a:lnTo>
                  <a:pt x="174" y="85"/>
                </a:lnTo>
                <a:lnTo>
                  <a:pt x="176" y="0"/>
                </a:lnTo>
                <a:lnTo>
                  <a:pt x="0" y="41"/>
                </a:lnTo>
                <a:lnTo>
                  <a:pt x="28" y="138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7" name="Freeform 122"/>
          <p:cNvSpPr>
            <a:spLocks/>
          </p:cNvSpPr>
          <p:nvPr/>
        </p:nvSpPr>
        <p:spPr bwMode="auto">
          <a:xfrm>
            <a:off x="8320088" y="1796523"/>
            <a:ext cx="258762" cy="489479"/>
          </a:xfrm>
          <a:custGeom>
            <a:avLst/>
            <a:gdLst>
              <a:gd name="T0" fmla="*/ 0 w 163"/>
              <a:gd name="T1" fmla="*/ 2147483647 h 370"/>
              <a:gd name="T2" fmla="*/ 2147483647 w 163"/>
              <a:gd name="T3" fmla="*/ 2147483647 h 370"/>
              <a:gd name="T4" fmla="*/ 2147483647 w 163"/>
              <a:gd name="T5" fmla="*/ 2147483647 h 370"/>
              <a:gd name="T6" fmla="*/ 2147483647 w 163"/>
              <a:gd name="T7" fmla="*/ 2147483647 h 370"/>
              <a:gd name="T8" fmla="*/ 2147483647 w 163"/>
              <a:gd name="T9" fmla="*/ 0 h 370"/>
              <a:gd name="T10" fmla="*/ 2147483647 w 163"/>
              <a:gd name="T11" fmla="*/ 2147483647 h 370"/>
              <a:gd name="T12" fmla="*/ 2147483647 w 163"/>
              <a:gd name="T13" fmla="*/ 2147483647 h 370"/>
              <a:gd name="T14" fmla="*/ 2147483647 w 163"/>
              <a:gd name="T15" fmla="*/ 2147483647 h 370"/>
              <a:gd name="T16" fmla="*/ 2147483647 w 163"/>
              <a:gd name="T17" fmla="*/ 2147483647 h 370"/>
              <a:gd name="T18" fmla="*/ 2147483647 w 163"/>
              <a:gd name="T19" fmla="*/ 2147483647 h 370"/>
              <a:gd name="T20" fmla="*/ 0 w 163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3"/>
              <a:gd name="T34" fmla="*/ 0 h 370"/>
              <a:gd name="T35" fmla="*/ 163 w 163"/>
              <a:gd name="T36" fmla="*/ 370 h 3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3" h="370">
                <a:moveTo>
                  <a:pt x="0" y="173"/>
                </a:moveTo>
                <a:lnTo>
                  <a:pt x="20" y="135"/>
                </a:lnTo>
                <a:lnTo>
                  <a:pt x="22" y="50"/>
                </a:lnTo>
                <a:lnTo>
                  <a:pt x="20" y="17"/>
                </a:lnTo>
                <a:lnTo>
                  <a:pt x="53" y="0"/>
                </a:lnTo>
                <a:lnTo>
                  <a:pt x="127" y="232"/>
                </a:lnTo>
                <a:lnTo>
                  <a:pt x="163" y="281"/>
                </a:lnTo>
                <a:lnTo>
                  <a:pt x="163" y="313"/>
                </a:lnTo>
                <a:lnTo>
                  <a:pt x="127" y="340"/>
                </a:lnTo>
                <a:lnTo>
                  <a:pt x="5" y="370"/>
                </a:lnTo>
                <a:lnTo>
                  <a:pt x="0" y="17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8" name="Freeform 123"/>
          <p:cNvSpPr>
            <a:spLocks/>
          </p:cNvSpPr>
          <p:nvPr/>
        </p:nvSpPr>
        <p:spPr bwMode="auto">
          <a:xfrm>
            <a:off x="8404230" y="1362606"/>
            <a:ext cx="631825" cy="805657"/>
          </a:xfrm>
          <a:custGeom>
            <a:avLst/>
            <a:gdLst>
              <a:gd name="T0" fmla="*/ 0 w 398"/>
              <a:gd name="T1" fmla="*/ 2147483647 h 609"/>
              <a:gd name="T2" fmla="*/ 2147483647 w 398"/>
              <a:gd name="T3" fmla="*/ 2147483647 h 609"/>
              <a:gd name="T4" fmla="*/ 2147483647 w 398"/>
              <a:gd name="T5" fmla="*/ 2147483647 h 609"/>
              <a:gd name="T6" fmla="*/ 2147483647 w 398"/>
              <a:gd name="T7" fmla="*/ 2147483647 h 609"/>
              <a:gd name="T8" fmla="*/ 2147483647 w 398"/>
              <a:gd name="T9" fmla="*/ 2147483647 h 609"/>
              <a:gd name="T10" fmla="*/ 2147483647 w 398"/>
              <a:gd name="T11" fmla="*/ 2147483647 h 609"/>
              <a:gd name="T12" fmla="*/ 2147483647 w 398"/>
              <a:gd name="T13" fmla="*/ 2147483647 h 609"/>
              <a:gd name="T14" fmla="*/ 2147483647 w 398"/>
              <a:gd name="T15" fmla="*/ 2147483647 h 609"/>
              <a:gd name="T16" fmla="*/ 2147483647 w 398"/>
              <a:gd name="T17" fmla="*/ 2147483647 h 609"/>
              <a:gd name="T18" fmla="*/ 2147483647 w 398"/>
              <a:gd name="T19" fmla="*/ 0 h 609"/>
              <a:gd name="T20" fmla="*/ 2147483647 w 398"/>
              <a:gd name="T21" fmla="*/ 2147483647 h 609"/>
              <a:gd name="T22" fmla="*/ 2147483647 w 398"/>
              <a:gd name="T23" fmla="*/ 2147483647 h 609"/>
              <a:gd name="T24" fmla="*/ 2147483647 w 398"/>
              <a:gd name="T25" fmla="*/ 2147483647 h 609"/>
              <a:gd name="T26" fmla="*/ 2147483647 w 398"/>
              <a:gd name="T27" fmla="*/ 2147483647 h 609"/>
              <a:gd name="T28" fmla="*/ 2147483647 w 398"/>
              <a:gd name="T29" fmla="*/ 2147483647 h 609"/>
              <a:gd name="T30" fmla="*/ 2147483647 w 398"/>
              <a:gd name="T31" fmla="*/ 2147483647 h 609"/>
              <a:gd name="T32" fmla="*/ 2147483647 w 398"/>
              <a:gd name="T33" fmla="*/ 2147483647 h 609"/>
              <a:gd name="T34" fmla="*/ 2147483647 w 398"/>
              <a:gd name="T35" fmla="*/ 2147483647 h 609"/>
              <a:gd name="T36" fmla="*/ 2147483647 w 398"/>
              <a:gd name="T37" fmla="*/ 2147483647 h 609"/>
              <a:gd name="T38" fmla="*/ 2147483647 w 398"/>
              <a:gd name="T39" fmla="*/ 2147483647 h 609"/>
              <a:gd name="T40" fmla="*/ 2147483647 w 398"/>
              <a:gd name="T41" fmla="*/ 2147483647 h 609"/>
              <a:gd name="T42" fmla="*/ 2147483647 w 398"/>
              <a:gd name="T43" fmla="*/ 2147483647 h 609"/>
              <a:gd name="T44" fmla="*/ 2147483647 w 398"/>
              <a:gd name="T45" fmla="*/ 2147483647 h 609"/>
              <a:gd name="T46" fmla="*/ 2147483647 w 398"/>
              <a:gd name="T47" fmla="*/ 2147483647 h 609"/>
              <a:gd name="T48" fmla="*/ 2147483647 w 398"/>
              <a:gd name="T49" fmla="*/ 2147483647 h 609"/>
              <a:gd name="T50" fmla="*/ 2147483647 w 398"/>
              <a:gd name="T51" fmla="*/ 2147483647 h 609"/>
              <a:gd name="T52" fmla="*/ 2147483647 w 398"/>
              <a:gd name="T53" fmla="*/ 2147483647 h 609"/>
              <a:gd name="T54" fmla="*/ 2147483647 w 398"/>
              <a:gd name="T55" fmla="*/ 2147483647 h 609"/>
              <a:gd name="T56" fmla="*/ 2147483647 w 398"/>
              <a:gd name="T57" fmla="*/ 2147483647 h 609"/>
              <a:gd name="T58" fmla="*/ 2147483647 w 398"/>
              <a:gd name="T59" fmla="*/ 2147483647 h 609"/>
              <a:gd name="T60" fmla="*/ 2147483647 w 398"/>
              <a:gd name="T61" fmla="*/ 2147483647 h 609"/>
              <a:gd name="T62" fmla="*/ 2147483647 w 398"/>
              <a:gd name="T63" fmla="*/ 2147483647 h 609"/>
              <a:gd name="T64" fmla="*/ 2147483647 w 398"/>
              <a:gd name="T65" fmla="*/ 2147483647 h 609"/>
              <a:gd name="T66" fmla="*/ 0 w 398"/>
              <a:gd name="T67" fmla="*/ 2147483647 h 6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98"/>
              <a:gd name="T103" fmla="*/ 0 h 609"/>
              <a:gd name="T104" fmla="*/ 398 w 398"/>
              <a:gd name="T105" fmla="*/ 609 h 60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98" h="609">
                <a:moveTo>
                  <a:pt x="0" y="328"/>
                </a:moveTo>
                <a:lnTo>
                  <a:pt x="22" y="330"/>
                </a:lnTo>
                <a:lnTo>
                  <a:pt x="24" y="290"/>
                </a:lnTo>
                <a:lnTo>
                  <a:pt x="53" y="235"/>
                </a:lnTo>
                <a:lnTo>
                  <a:pt x="39" y="196"/>
                </a:lnTo>
                <a:lnTo>
                  <a:pt x="96" y="4"/>
                </a:lnTo>
                <a:lnTo>
                  <a:pt x="110" y="4"/>
                </a:lnTo>
                <a:lnTo>
                  <a:pt x="113" y="29"/>
                </a:lnTo>
                <a:lnTo>
                  <a:pt x="170" y="8"/>
                </a:lnTo>
                <a:lnTo>
                  <a:pt x="172" y="0"/>
                </a:lnTo>
                <a:lnTo>
                  <a:pt x="218" y="10"/>
                </a:lnTo>
                <a:lnTo>
                  <a:pt x="292" y="198"/>
                </a:lnTo>
                <a:lnTo>
                  <a:pt x="326" y="199"/>
                </a:lnTo>
                <a:lnTo>
                  <a:pt x="388" y="270"/>
                </a:lnTo>
                <a:lnTo>
                  <a:pt x="379" y="283"/>
                </a:lnTo>
                <a:lnTo>
                  <a:pt x="398" y="283"/>
                </a:lnTo>
                <a:lnTo>
                  <a:pt x="384" y="317"/>
                </a:lnTo>
                <a:lnTo>
                  <a:pt x="354" y="340"/>
                </a:lnTo>
                <a:lnTo>
                  <a:pt x="320" y="357"/>
                </a:lnTo>
                <a:lnTo>
                  <a:pt x="316" y="380"/>
                </a:lnTo>
                <a:lnTo>
                  <a:pt x="297" y="359"/>
                </a:lnTo>
                <a:lnTo>
                  <a:pt x="267" y="383"/>
                </a:lnTo>
                <a:lnTo>
                  <a:pt x="252" y="383"/>
                </a:lnTo>
                <a:lnTo>
                  <a:pt x="238" y="368"/>
                </a:lnTo>
                <a:lnTo>
                  <a:pt x="231" y="442"/>
                </a:lnTo>
                <a:lnTo>
                  <a:pt x="202" y="453"/>
                </a:lnTo>
                <a:lnTo>
                  <a:pt x="189" y="482"/>
                </a:lnTo>
                <a:lnTo>
                  <a:pt x="172" y="482"/>
                </a:lnTo>
                <a:lnTo>
                  <a:pt x="132" y="525"/>
                </a:lnTo>
                <a:lnTo>
                  <a:pt x="130" y="560"/>
                </a:lnTo>
                <a:lnTo>
                  <a:pt x="121" y="573"/>
                </a:lnTo>
                <a:lnTo>
                  <a:pt x="110" y="609"/>
                </a:lnTo>
                <a:lnTo>
                  <a:pt x="74" y="560"/>
                </a:lnTo>
                <a:lnTo>
                  <a:pt x="0" y="328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99" name="Text Box 133"/>
          <p:cNvSpPr txBox="1">
            <a:spLocks noChangeArrowheads="1"/>
          </p:cNvSpPr>
          <p:nvPr/>
        </p:nvSpPr>
        <p:spPr bwMode="auto">
          <a:xfrm>
            <a:off x="838201" y="1252802"/>
            <a:ext cx="3786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WA </a:t>
            </a:r>
          </a:p>
        </p:txBody>
      </p:sp>
      <p:sp>
        <p:nvSpPr>
          <p:cNvPr id="17500" name="Text Box 134"/>
          <p:cNvSpPr txBox="1">
            <a:spLocks noChangeArrowheads="1"/>
          </p:cNvSpPr>
          <p:nvPr/>
        </p:nvSpPr>
        <p:spPr bwMode="auto">
          <a:xfrm>
            <a:off x="609600" y="1824302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7501" name="Text Box 135"/>
          <p:cNvSpPr txBox="1">
            <a:spLocks noChangeArrowheads="1"/>
          </p:cNvSpPr>
          <p:nvPr/>
        </p:nvSpPr>
        <p:spPr bwMode="auto">
          <a:xfrm>
            <a:off x="2154238" y="1661583"/>
            <a:ext cx="3609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MT </a:t>
            </a:r>
          </a:p>
        </p:txBody>
      </p:sp>
      <p:sp>
        <p:nvSpPr>
          <p:cNvPr id="17502" name="Text Box 136"/>
          <p:cNvSpPr txBox="1">
            <a:spLocks noChangeArrowheads="1"/>
          </p:cNvSpPr>
          <p:nvPr/>
        </p:nvSpPr>
        <p:spPr bwMode="auto">
          <a:xfrm>
            <a:off x="1557339" y="2014802"/>
            <a:ext cx="2872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ID</a:t>
            </a:r>
          </a:p>
        </p:txBody>
      </p:sp>
      <p:sp>
        <p:nvSpPr>
          <p:cNvPr id="17503" name="Text Box 137"/>
          <p:cNvSpPr txBox="1">
            <a:spLocks noChangeArrowheads="1"/>
          </p:cNvSpPr>
          <p:nvPr/>
        </p:nvSpPr>
        <p:spPr bwMode="auto">
          <a:xfrm>
            <a:off x="2590800" y="2395802"/>
            <a:ext cx="349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WY</a:t>
            </a:r>
          </a:p>
        </p:txBody>
      </p:sp>
      <p:sp>
        <p:nvSpPr>
          <p:cNvPr id="17504" name="Text Box 138"/>
          <p:cNvSpPr txBox="1">
            <a:spLocks noChangeArrowheads="1"/>
          </p:cNvSpPr>
          <p:nvPr/>
        </p:nvSpPr>
        <p:spPr bwMode="auto">
          <a:xfrm>
            <a:off x="304801" y="3094302"/>
            <a:ext cx="32733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CA</a:t>
            </a:r>
          </a:p>
        </p:txBody>
      </p:sp>
      <p:sp>
        <p:nvSpPr>
          <p:cNvPr id="17505" name="Text Box 139"/>
          <p:cNvSpPr txBox="1">
            <a:spLocks noChangeArrowheads="1"/>
          </p:cNvSpPr>
          <p:nvPr/>
        </p:nvSpPr>
        <p:spPr bwMode="auto">
          <a:xfrm>
            <a:off x="914401" y="2776802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NV</a:t>
            </a:r>
          </a:p>
        </p:txBody>
      </p:sp>
      <p:sp>
        <p:nvSpPr>
          <p:cNvPr id="17506" name="Text Box 140"/>
          <p:cNvSpPr txBox="1">
            <a:spLocks noChangeArrowheads="1"/>
          </p:cNvSpPr>
          <p:nvPr/>
        </p:nvSpPr>
        <p:spPr bwMode="auto">
          <a:xfrm>
            <a:off x="1828800" y="2967302"/>
            <a:ext cx="533400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UT</a:t>
            </a:r>
          </a:p>
        </p:txBody>
      </p:sp>
      <p:sp>
        <p:nvSpPr>
          <p:cNvPr id="17507" name="Text Box 141"/>
          <p:cNvSpPr txBox="1">
            <a:spLocks noChangeArrowheads="1"/>
          </p:cNvSpPr>
          <p:nvPr/>
        </p:nvSpPr>
        <p:spPr bwMode="auto">
          <a:xfrm>
            <a:off x="1600201" y="3856302"/>
            <a:ext cx="316112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AZ</a:t>
            </a:r>
          </a:p>
        </p:txBody>
      </p:sp>
      <p:sp>
        <p:nvSpPr>
          <p:cNvPr id="17508" name="Text Box 151"/>
          <p:cNvSpPr txBox="1">
            <a:spLocks noChangeArrowheads="1"/>
          </p:cNvSpPr>
          <p:nvPr/>
        </p:nvSpPr>
        <p:spPr bwMode="auto">
          <a:xfrm>
            <a:off x="2819400" y="3157802"/>
            <a:ext cx="33855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CO</a:t>
            </a:r>
          </a:p>
        </p:txBody>
      </p:sp>
      <p:sp>
        <p:nvSpPr>
          <p:cNvPr id="17509" name="Text Box 152"/>
          <p:cNvSpPr txBox="1">
            <a:spLocks noChangeArrowheads="1"/>
          </p:cNvSpPr>
          <p:nvPr/>
        </p:nvSpPr>
        <p:spPr bwMode="auto">
          <a:xfrm>
            <a:off x="2667000" y="3919802"/>
            <a:ext cx="34336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NM</a:t>
            </a:r>
          </a:p>
        </p:txBody>
      </p:sp>
      <p:sp>
        <p:nvSpPr>
          <p:cNvPr id="17510" name="Text Box 153"/>
          <p:cNvSpPr txBox="1">
            <a:spLocks noChangeArrowheads="1"/>
          </p:cNvSpPr>
          <p:nvPr/>
        </p:nvSpPr>
        <p:spPr bwMode="auto">
          <a:xfrm>
            <a:off x="3886201" y="4445000"/>
            <a:ext cx="316112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TX</a:t>
            </a:r>
          </a:p>
        </p:txBody>
      </p:sp>
      <p:sp>
        <p:nvSpPr>
          <p:cNvPr id="17511" name="Text Box 154"/>
          <p:cNvSpPr txBox="1">
            <a:spLocks noChangeArrowheads="1"/>
          </p:cNvSpPr>
          <p:nvPr/>
        </p:nvSpPr>
        <p:spPr bwMode="auto">
          <a:xfrm>
            <a:off x="3733800" y="1651000"/>
            <a:ext cx="3321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ND</a:t>
            </a:r>
          </a:p>
        </p:txBody>
      </p:sp>
      <p:sp>
        <p:nvSpPr>
          <p:cNvPr id="17512" name="Text Box 155"/>
          <p:cNvSpPr txBox="1">
            <a:spLocks noChangeArrowheads="1"/>
          </p:cNvSpPr>
          <p:nvPr/>
        </p:nvSpPr>
        <p:spPr bwMode="auto">
          <a:xfrm>
            <a:off x="3733801" y="2095500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SD</a:t>
            </a:r>
          </a:p>
        </p:txBody>
      </p:sp>
      <p:sp>
        <p:nvSpPr>
          <p:cNvPr id="17513" name="Text Box 156"/>
          <p:cNvSpPr txBox="1">
            <a:spLocks noChangeArrowheads="1"/>
          </p:cNvSpPr>
          <p:nvPr/>
        </p:nvSpPr>
        <p:spPr bwMode="auto">
          <a:xfrm>
            <a:off x="3810001" y="2667000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17514" name="Text Box 157"/>
          <p:cNvSpPr txBox="1">
            <a:spLocks noChangeArrowheads="1"/>
          </p:cNvSpPr>
          <p:nvPr/>
        </p:nvSpPr>
        <p:spPr bwMode="auto">
          <a:xfrm>
            <a:off x="3962401" y="3212041"/>
            <a:ext cx="32252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KS</a:t>
            </a:r>
          </a:p>
        </p:txBody>
      </p:sp>
      <p:sp>
        <p:nvSpPr>
          <p:cNvPr id="17515" name="Text Box 158"/>
          <p:cNvSpPr txBox="1">
            <a:spLocks noChangeArrowheads="1"/>
          </p:cNvSpPr>
          <p:nvPr/>
        </p:nvSpPr>
        <p:spPr bwMode="auto">
          <a:xfrm>
            <a:off x="4235451" y="3746500"/>
            <a:ext cx="333746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OK</a:t>
            </a:r>
          </a:p>
        </p:txBody>
      </p:sp>
      <p:sp>
        <p:nvSpPr>
          <p:cNvPr id="17516" name="Text Box 160"/>
          <p:cNvSpPr txBox="1">
            <a:spLocks noChangeArrowheads="1"/>
          </p:cNvSpPr>
          <p:nvPr/>
        </p:nvSpPr>
        <p:spPr bwMode="auto">
          <a:xfrm>
            <a:off x="7239000" y="5062802"/>
            <a:ext cx="304892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FL</a:t>
            </a:r>
          </a:p>
        </p:txBody>
      </p:sp>
      <p:sp>
        <p:nvSpPr>
          <p:cNvPr id="17517" name="Text Box 161"/>
          <p:cNvSpPr txBox="1">
            <a:spLocks noChangeArrowheads="1"/>
          </p:cNvSpPr>
          <p:nvPr/>
        </p:nvSpPr>
        <p:spPr bwMode="auto">
          <a:xfrm>
            <a:off x="5029200" y="4445000"/>
            <a:ext cx="31130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7518" name="Text Box 162"/>
          <p:cNvSpPr txBox="1">
            <a:spLocks noChangeArrowheads="1"/>
          </p:cNvSpPr>
          <p:nvPr/>
        </p:nvSpPr>
        <p:spPr bwMode="auto">
          <a:xfrm>
            <a:off x="5083176" y="3810000"/>
            <a:ext cx="32733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7519" name="Text Box 163"/>
          <p:cNvSpPr txBox="1">
            <a:spLocks noChangeArrowheads="1"/>
          </p:cNvSpPr>
          <p:nvPr/>
        </p:nvSpPr>
        <p:spPr bwMode="auto">
          <a:xfrm>
            <a:off x="5562600" y="4127500"/>
            <a:ext cx="33855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MS</a:t>
            </a:r>
          </a:p>
        </p:txBody>
      </p:sp>
      <p:sp>
        <p:nvSpPr>
          <p:cNvPr id="17520" name="Text Box 164"/>
          <p:cNvSpPr txBox="1">
            <a:spLocks noChangeArrowheads="1"/>
          </p:cNvSpPr>
          <p:nvPr/>
        </p:nvSpPr>
        <p:spPr bwMode="auto">
          <a:xfrm>
            <a:off x="6096000" y="4127500"/>
            <a:ext cx="31130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AL</a:t>
            </a:r>
          </a:p>
        </p:txBody>
      </p:sp>
      <p:sp>
        <p:nvSpPr>
          <p:cNvPr id="17521" name="Text Box 165"/>
          <p:cNvSpPr txBox="1">
            <a:spLocks noChangeArrowheads="1"/>
          </p:cNvSpPr>
          <p:nvPr/>
        </p:nvSpPr>
        <p:spPr bwMode="auto">
          <a:xfrm>
            <a:off x="4953000" y="3175000"/>
            <a:ext cx="349776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MO</a:t>
            </a:r>
          </a:p>
        </p:txBody>
      </p:sp>
      <p:sp>
        <p:nvSpPr>
          <p:cNvPr id="17522" name="Text Box 166"/>
          <p:cNvSpPr txBox="1">
            <a:spLocks noChangeArrowheads="1"/>
          </p:cNvSpPr>
          <p:nvPr/>
        </p:nvSpPr>
        <p:spPr bwMode="auto">
          <a:xfrm>
            <a:off x="4876801" y="2540000"/>
            <a:ext cx="282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IA</a:t>
            </a:r>
          </a:p>
        </p:txBody>
      </p:sp>
      <p:sp>
        <p:nvSpPr>
          <p:cNvPr id="17523" name="Text Box 167"/>
          <p:cNvSpPr txBox="1">
            <a:spLocks noChangeArrowheads="1"/>
          </p:cNvSpPr>
          <p:nvPr/>
        </p:nvSpPr>
        <p:spPr bwMode="auto">
          <a:xfrm>
            <a:off x="4572000" y="1905000"/>
            <a:ext cx="628650" cy="215444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MN</a:t>
            </a:r>
          </a:p>
        </p:txBody>
      </p:sp>
      <p:sp>
        <p:nvSpPr>
          <p:cNvPr id="17524" name="Text Box 168"/>
          <p:cNvSpPr txBox="1">
            <a:spLocks noChangeArrowheads="1"/>
          </p:cNvSpPr>
          <p:nvPr/>
        </p:nvSpPr>
        <p:spPr bwMode="auto">
          <a:xfrm>
            <a:off x="6629401" y="4064000"/>
            <a:ext cx="333746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GA</a:t>
            </a:r>
          </a:p>
        </p:txBody>
      </p:sp>
      <p:sp>
        <p:nvSpPr>
          <p:cNvPr id="17525" name="Text Box 169"/>
          <p:cNvSpPr txBox="1">
            <a:spLocks noChangeArrowheads="1"/>
          </p:cNvSpPr>
          <p:nvPr/>
        </p:nvSpPr>
        <p:spPr bwMode="auto">
          <a:xfrm>
            <a:off x="7010401" y="3873500"/>
            <a:ext cx="32733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SC</a:t>
            </a:r>
          </a:p>
        </p:txBody>
      </p:sp>
      <p:sp>
        <p:nvSpPr>
          <p:cNvPr id="17526" name="Text Box 170"/>
          <p:cNvSpPr txBox="1">
            <a:spLocks noChangeArrowheads="1"/>
          </p:cNvSpPr>
          <p:nvPr/>
        </p:nvSpPr>
        <p:spPr bwMode="auto">
          <a:xfrm>
            <a:off x="5410201" y="2153708"/>
            <a:ext cx="3097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WI</a:t>
            </a:r>
          </a:p>
        </p:txBody>
      </p:sp>
      <p:sp>
        <p:nvSpPr>
          <p:cNvPr id="17527" name="Text Box 171"/>
          <p:cNvSpPr txBox="1">
            <a:spLocks noChangeArrowheads="1"/>
          </p:cNvSpPr>
          <p:nvPr/>
        </p:nvSpPr>
        <p:spPr bwMode="auto">
          <a:xfrm>
            <a:off x="5595938" y="2921000"/>
            <a:ext cx="271228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IL</a:t>
            </a:r>
          </a:p>
        </p:txBody>
      </p:sp>
      <p:sp>
        <p:nvSpPr>
          <p:cNvPr id="17528" name="Text Box 172"/>
          <p:cNvSpPr txBox="1">
            <a:spLocks noChangeArrowheads="1"/>
          </p:cNvSpPr>
          <p:nvPr/>
        </p:nvSpPr>
        <p:spPr bwMode="auto">
          <a:xfrm>
            <a:off x="6096000" y="2857500"/>
            <a:ext cx="287258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IN</a:t>
            </a:r>
          </a:p>
        </p:txBody>
      </p:sp>
      <p:sp>
        <p:nvSpPr>
          <p:cNvPr id="17529" name="Text Box 173"/>
          <p:cNvSpPr txBox="1">
            <a:spLocks noChangeArrowheads="1"/>
          </p:cNvSpPr>
          <p:nvPr/>
        </p:nvSpPr>
        <p:spPr bwMode="auto">
          <a:xfrm>
            <a:off x="6553200" y="2771511"/>
            <a:ext cx="33855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OH</a:t>
            </a:r>
          </a:p>
        </p:txBody>
      </p:sp>
      <p:sp>
        <p:nvSpPr>
          <p:cNvPr id="17530" name="Text Box 174"/>
          <p:cNvSpPr txBox="1">
            <a:spLocks noChangeArrowheads="1"/>
          </p:cNvSpPr>
          <p:nvPr/>
        </p:nvSpPr>
        <p:spPr bwMode="auto">
          <a:xfrm>
            <a:off x="6248400" y="2222500"/>
            <a:ext cx="298480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MI</a:t>
            </a:r>
          </a:p>
        </p:txBody>
      </p:sp>
      <p:sp>
        <p:nvSpPr>
          <p:cNvPr id="17531" name="Text Box 175"/>
          <p:cNvSpPr txBox="1">
            <a:spLocks noChangeArrowheads="1"/>
          </p:cNvSpPr>
          <p:nvPr/>
        </p:nvSpPr>
        <p:spPr bwMode="auto">
          <a:xfrm>
            <a:off x="6324601" y="3746500"/>
            <a:ext cx="320922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TN</a:t>
            </a:r>
          </a:p>
        </p:txBody>
      </p:sp>
      <p:sp>
        <p:nvSpPr>
          <p:cNvPr id="17532" name="Text Box 176"/>
          <p:cNvSpPr txBox="1">
            <a:spLocks noChangeArrowheads="1"/>
          </p:cNvSpPr>
          <p:nvPr/>
        </p:nvSpPr>
        <p:spPr bwMode="auto">
          <a:xfrm>
            <a:off x="7042150" y="3048000"/>
            <a:ext cx="349776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WV</a:t>
            </a:r>
          </a:p>
        </p:txBody>
      </p:sp>
      <p:sp>
        <p:nvSpPr>
          <p:cNvPr id="17533" name="Text Box 177"/>
          <p:cNvSpPr txBox="1">
            <a:spLocks noChangeArrowheads="1"/>
          </p:cNvSpPr>
          <p:nvPr/>
        </p:nvSpPr>
        <p:spPr bwMode="auto">
          <a:xfrm>
            <a:off x="7410451" y="3111500"/>
            <a:ext cx="32252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VA</a:t>
            </a:r>
          </a:p>
        </p:txBody>
      </p:sp>
      <p:sp>
        <p:nvSpPr>
          <p:cNvPr id="17534" name="Text Box 178"/>
          <p:cNvSpPr txBox="1">
            <a:spLocks noChangeArrowheads="1"/>
          </p:cNvSpPr>
          <p:nvPr/>
        </p:nvSpPr>
        <p:spPr bwMode="auto">
          <a:xfrm>
            <a:off x="7162800" y="3614208"/>
            <a:ext cx="332142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17535" name="Text Box 179"/>
          <p:cNvSpPr txBox="1">
            <a:spLocks noChangeArrowheads="1"/>
          </p:cNvSpPr>
          <p:nvPr/>
        </p:nvSpPr>
        <p:spPr bwMode="auto">
          <a:xfrm>
            <a:off x="7615238" y="2607469"/>
            <a:ext cx="32252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PA</a:t>
            </a:r>
          </a:p>
        </p:txBody>
      </p:sp>
      <p:sp>
        <p:nvSpPr>
          <p:cNvPr id="17536" name="Text Box 180"/>
          <p:cNvSpPr txBox="1">
            <a:spLocks noChangeArrowheads="1"/>
          </p:cNvSpPr>
          <p:nvPr/>
        </p:nvSpPr>
        <p:spPr bwMode="auto">
          <a:xfrm>
            <a:off x="7750176" y="2095500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NY</a:t>
            </a:r>
          </a:p>
        </p:txBody>
      </p:sp>
      <p:sp>
        <p:nvSpPr>
          <p:cNvPr id="17537" name="Text Box 181"/>
          <p:cNvSpPr txBox="1">
            <a:spLocks noChangeArrowheads="1"/>
          </p:cNvSpPr>
          <p:nvPr/>
        </p:nvSpPr>
        <p:spPr bwMode="auto">
          <a:xfrm>
            <a:off x="8077201" y="1887801"/>
            <a:ext cx="3161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VT</a:t>
            </a:r>
          </a:p>
        </p:txBody>
      </p:sp>
      <p:sp>
        <p:nvSpPr>
          <p:cNvPr id="17538" name="Text Box 182"/>
          <p:cNvSpPr txBox="1">
            <a:spLocks noChangeArrowheads="1"/>
          </p:cNvSpPr>
          <p:nvPr/>
        </p:nvSpPr>
        <p:spPr bwMode="auto">
          <a:xfrm rot="21357693" flipH="1">
            <a:off x="8393118" y="1930191"/>
            <a:ext cx="66675" cy="33855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NH</a:t>
            </a:r>
          </a:p>
        </p:txBody>
      </p:sp>
      <p:sp>
        <p:nvSpPr>
          <p:cNvPr id="17539" name="Text Box 183"/>
          <p:cNvSpPr txBox="1">
            <a:spLocks noChangeArrowheads="1"/>
          </p:cNvSpPr>
          <p:nvPr/>
        </p:nvSpPr>
        <p:spPr bwMode="auto">
          <a:xfrm>
            <a:off x="8501064" y="1460500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ME</a:t>
            </a:r>
          </a:p>
        </p:txBody>
      </p:sp>
      <p:sp>
        <p:nvSpPr>
          <p:cNvPr id="17540" name="Text Box 187"/>
          <p:cNvSpPr txBox="1">
            <a:spLocks noChangeArrowheads="1"/>
          </p:cNvSpPr>
          <p:nvPr/>
        </p:nvSpPr>
        <p:spPr bwMode="auto">
          <a:xfrm>
            <a:off x="8215314" y="2395802"/>
            <a:ext cx="3209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CT</a:t>
            </a:r>
          </a:p>
        </p:txBody>
      </p:sp>
      <p:sp>
        <p:nvSpPr>
          <p:cNvPr id="17541" name="Text Box 172"/>
          <p:cNvSpPr txBox="1">
            <a:spLocks noChangeArrowheads="1"/>
          </p:cNvSpPr>
          <p:nvPr/>
        </p:nvSpPr>
        <p:spPr bwMode="auto">
          <a:xfrm>
            <a:off x="6361113" y="3302000"/>
            <a:ext cx="322524" cy="21544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KY</a:t>
            </a:r>
          </a:p>
        </p:txBody>
      </p:sp>
      <p:sp>
        <p:nvSpPr>
          <p:cNvPr id="17542" name="Text Box 124"/>
          <p:cNvSpPr txBox="1">
            <a:spLocks noChangeArrowheads="1"/>
          </p:cNvSpPr>
          <p:nvPr/>
        </p:nvSpPr>
        <p:spPr bwMode="auto">
          <a:xfrm>
            <a:off x="1916312" y="0"/>
            <a:ext cx="5551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Arial" pitchFamily="34" charset="0"/>
              </a:rPr>
              <a:t>2015 Number of Tracks &amp; Arenas in Each State </a:t>
            </a:r>
          </a:p>
        </p:txBody>
      </p:sp>
      <p:sp>
        <p:nvSpPr>
          <p:cNvPr id="17543" name="TextBox 161"/>
          <p:cNvSpPr txBox="1">
            <a:spLocks noChangeArrowheads="1"/>
          </p:cNvSpPr>
          <p:nvPr/>
        </p:nvSpPr>
        <p:spPr bwMode="auto">
          <a:xfrm>
            <a:off x="304800" y="3284803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6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16 Other</a:t>
            </a:r>
          </a:p>
        </p:txBody>
      </p:sp>
      <p:sp>
        <p:nvSpPr>
          <p:cNvPr id="17544" name="TextBox 162"/>
          <p:cNvSpPr txBox="1">
            <a:spLocks noChangeArrowheads="1"/>
          </p:cNvSpPr>
          <p:nvPr/>
        </p:nvSpPr>
        <p:spPr bwMode="auto">
          <a:xfrm>
            <a:off x="1524004" y="4046803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45" name="TextBox 163"/>
          <p:cNvSpPr txBox="1">
            <a:spLocks noChangeArrowheads="1"/>
          </p:cNvSpPr>
          <p:nvPr/>
        </p:nvSpPr>
        <p:spPr bwMode="auto">
          <a:xfrm>
            <a:off x="457204" y="1951303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6 Other</a:t>
            </a:r>
          </a:p>
        </p:txBody>
      </p:sp>
      <p:sp>
        <p:nvSpPr>
          <p:cNvPr id="17546" name="TextBox 164"/>
          <p:cNvSpPr txBox="1">
            <a:spLocks noChangeArrowheads="1"/>
          </p:cNvSpPr>
          <p:nvPr/>
        </p:nvSpPr>
        <p:spPr bwMode="auto">
          <a:xfrm>
            <a:off x="685803" y="1379803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47" name="TextBox 165"/>
          <p:cNvSpPr txBox="1">
            <a:spLocks noChangeArrowheads="1"/>
          </p:cNvSpPr>
          <p:nvPr/>
        </p:nvSpPr>
        <p:spPr bwMode="auto">
          <a:xfrm>
            <a:off x="914404" y="2903803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48" name="TextBox 166"/>
          <p:cNvSpPr txBox="1">
            <a:spLocks noChangeArrowheads="1"/>
          </p:cNvSpPr>
          <p:nvPr/>
        </p:nvSpPr>
        <p:spPr bwMode="auto">
          <a:xfrm>
            <a:off x="1447804" y="2141803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Other</a:t>
            </a:r>
          </a:p>
        </p:txBody>
      </p:sp>
      <p:sp>
        <p:nvSpPr>
          <p:cNvPr id="17549" name="TextBox 167"/>
          <p:cNvSpPr txBox="1">
            <a:spLocks noChangeArrowheads="1"/>
          </p:cNvSpPr>
          <p:nvPr/>
        </p:nvSpPr>
        <p:spPr bwMode="auto">
          <a:xfrm>
            <a:off x="2590800" y="1651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50" name="TextBox 168"/>
          <p:cNvSpPr txBox="1">
            <a:spLocks noChangeArrowheads="1"/>
          </p:cNvSpPr>
          <p:nvPr/>
        </p:nvSpPr>
        <p:spPr bwMode="auto">
          <a:xfrm>
            <a:off x="2514600" y="2522803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7 Other</a:t>
            </a:r>
          </a:p>
        </p:txBody>
      </p:sp>
      <p:sp>
        <p:nvSpPr>
          <p:cNvPr id="17551" name="TextBox 169"/>
          <p:cNvSpPr txBox="1">
            <a:spLocks noChangeArrowheads="1"/>
          </p:cNvSpPr>
          <p:nvPr/>
        </p:nvSpPr>
        <p:spPr bwMode="auto">
          <a:xfrm>
            <a:off x="2667004" y="3284803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52" name="TextBox 170"/>
          <p:cNvSpPr txBox="1">
            <a:spLocks noChangeArrowheads="1"/>
          </p:cNvSpPr>
          <p:nvPr/>
        </p:nvSpPr>
        <p:spPr bwMode="auto">
          <a:xfrm>
            <a:off x="2438404" y="4110303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7 Other</a:t>
            </a:r>
          </a:p>
        </p:txBody>
      </p:sp>
      <p:sp>
        <p:nvSpPr>
          <p:cNvPr id="17553" name="TextBox 171"/>
          <p:cNvSpPr txBox="1">
            <a:spLocks noChangeArrowheads="1"/>
          </p:cNvSpPr>
          <p:nvPr/>
        </p:nvSpPr>
        <p:spPr bwMode="auto">
          <a:xfrm>
            <a:off x="1752604" y="3141928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6 Other</a:t>
            </a:r>
          </a:p>
        </p:txBody>
      </p:sp>
      <p:sp>
        <p:nvSpPr>
          <p:cNvPr id="17554" name="Text Box 133"/>
          <p:cNvSpPr txBox="1">
            <a:spLocks noChangeArrowheads="1"/>
          </p:cNvSpPr>
          <p:nvPr/>
        </p:nvSpPr>
        <p:spPr bwMode="auto">
          <a:xfrm>
            <a:off x="838201" y="571500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C00000"/>
                </a:solidFill>
              </a:rPr>
              <a:t>BC</a:t>
            </a:r>
          </a:p>
        </p:txBody>
      </p:sp>
      <p:sp>
        <p:nvSpPr>
          <p:cNvPr id="17555" name="TextBox 173"/>
          <p:cNvSpPr txBox="1">
            <a:spLocks noChangeArrowheads="1"/>
          </p:cNvSpPr>
          <p:nvPr/>
        </p:nvSpPr>
        <p:spPr bwMode="auto">
          <a:xfrm>
            <a:off x="685804" y="698500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3 Other</a:t>
            </a:r>
          </a:p>
        </p:txBody>
      </p:sp>
      <p:sp>
        <p:nvSpPr>
          <p:cNvPr id="17556" name="Text Box 133"/>
          <p:cNvSpPr txBox="1">
            <a:spLocks noChangeArrowheads="1"/>
          </p:cNvSpPr>
          <p:nvPr/>
        </p:nvSpPr>
        <p:spPr bwMode="auto">
          <a:xfrm>
            <a:off x="1827213" y="825500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17557" name="TextBox 175"/>
          <p:cNvSpPr txBox="1">
            <a:spLocks noChangeArrowheads="1"/>
          </p:cNvSpPr>
          <p:nvPr/>
        </p:nvSpPr>
        <p:spPr bwMode="auto">
          <a:xfrm>
            <a:off x="1674818" y="9525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3 Other</a:t>
            </a:r>
          </a:p>
        </p:txBody>
      </p:sp>
      <p:sp>
        <p:nvSpPr>
          <p:cNvPr id="17558" name="Text Box 133"/>
          <p:cNvSpPr txBox="1">
            <a:spLocks noChangeArrowheads="1"/>
          </p:cNvSpPr>
          <p:nvPr/>
        </p:nvSpPr>
        <p:spPr bwMode="auto">
          <a:xfrm>
            <a:off x="2741613" y="936625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C00000"/>
                </a:solidFill>
              </a:rPr>
              <a:t>SK</a:t>
            </a:r>
          </a:p>
        </p:txBody>
      </p:sp>
      <p:sp>
        <p:nvSpPr>
          <p:cNvPr id="17559" name="TextBox 177"/>
          <p:cNvSpPr txBox="1">
            <a:spLocks noChangeArrowheads="1"/>
          </p:cNvSpPr>
          <p:nvPr/>
        </p:nvSpPr>
        <p:spPr bwMode="auto">
          <a:xfrm>
            <a:off x="2589218" y="10636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1 Other</a:t>
            </a:r>
          </a:p>
        </p:txBody>
      </p:sp>
      <p:sp>
        <p:nvSpPr>
          <p:cNvPr id="17560" name="Text Box 133"/>
          <p:cNvSpPr txBox="1">
            <a:spLocks noChangeArrowheads="1"/>
          </p:cNvSpPr>
          <p:nvPr/>
        </p:nvSpPr>
        <p:spPr bwMode="auto">
          <a:xfrm>
            <a:off x="3733800" y="1000125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C00000"/>
                </a:solidFill>
              </a:rPr>
              <a:t>MB</a:t>
            </a:r>
          </a:p>
        </p:txBody>
      </p:sp>
      <p:sp>
        <p:nvSpPr>
          <p:cNvPr id="17561" name="TextBox 179"/>
          <p:cNvSpPr txBox="1">
            <a:spLocks noChangeArrowheads="1"/>
          </p:cNvSpPr>
          <p:nvPr/>
        </p:nvSpPr>
        <p:spPr bwMode="auto">
          <a:xfrm>
            <a:off x="3581404" y="11271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2 Other</a:t>
            </a:r>
          </a:p>
        </p:txBody>
      </p:sp>
      <p:sp>
        <p:nvSpPr>
          <p:cNvPr id="17562" name="Text Box 133"/>
          <p:cNvSpPr txBox="1">
            <a:spLocks noChangeArrowheads="1"/>
          </p:cNvSpPr>
          <p:nvPr/>
        </p:nvSpPr>
        <p:spPr bwMode="auto">
          <a:xfrm>
            <a:off x="6825752" y="1903169"/>
            <a:ext cx="401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ONT</a:t>
            </a:r>
          </a:p>
        </p:txBody>
      </p:sp>
      <p:sp>
        <p:nvSpPr>
          <p:cNvPr id="17563" name="TextBox 184"/>
          <p:cNvSpPr txBox="1">
            <a:spLocks noChangeArrowheads="1"/>
          </p:cNvSpPr>
          <p:nvPr/>
        </p:nvSpPr>
        <p:spPr bwMode="auto">
          <a:xfrm>
            <a:off x="6756405" y="200098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4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8 Other</a:t>
            </a:r>
          </a:p>
        </p:txBody>
      </p:sp>
      <p:sp>
        <p:nvSpPr>
          <p:cNvPr id="17564" name="Text Box 133"/>
          <p:cNvSpPr txBox="1">
            <a:spLocks noChangeArrowheads="1"/>
          </p:cNvSpPr>
          <p:nvPr/>
        </p:nvSpPr>
        <p:spPr bwMode="auto">
          <a:xfrm>
            <a:off x="7703767" y="1385851"/>
            <a:ext cx="3337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QB</a:t>
            </a:r>
          </a:p>
        </p:txBody>
      </p:sp>
      <p:sp>
        <p:nvSpPr>
          <p:cNvPr id="17565" name="TextBox 186"/>
          <p:cNvSpPr txBox="1">
            <a:spLocks noChangeArrowheads="1"/>
          </p:cNvSpPr>
          <p:nvPr/>
        </p:nvSpPr>
        <p:spPr bwMode="auto">
          <a:xfrm>
            <a:off x="7587212" y="1495166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4 Other</a:t>
            </a:r>
          </a:p>
        </p:txBody>
      </p:sp>
      <p:sp>
        <p:nvSpPr>
          <p:cNvPr id="17566" name="TextBox 187"/>
          <p:cNvSpPr txBox="1">
            <a:spLocks noChangeArrowheads="1"/>
          </p:cNvSpPr>
          <p:nvPr/>
        </p:nvSpPr>
        <p:spPr bwMode="auto">
          <a:xfrm>
            <a:off x="4197354" y="32861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67" name="TextBox 188"/>
          <p:cNvSpPr txBox="1">
            <a:spLocks noChangeArrowheads="1"/>
          </p:cNvSpPr>
          <p:nvPr/>
        </p:nvSpPr>
        <p:spPr bwMode="auto">
          <a:xfrm>
            <a:off x="4121154" y="39211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4 Other</a:t>
            </a:r>
          </a:p>
        </p:txBody>
      </p:sp>
      <p:sp>
        <p:nvSpPr>
          <p:cNvPr id="17568" name="TextBox 189"/>
          <p:cNvSpPr txBox="1">
            <a:spLocks noChangeArrowheads="1"/>
          </p:cNvSpPr>
          <p:nvPr/>
        </p:nvSpPr>
        <p:spPr bwMode="auto">
          <a:xfrm>
            <a:off x="3886204" y="2206625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Other</a:t>
            </a:r>
          </a:p>
        </p:txBody>
      </p:sp>
      <p:sp>
        <p:nvSpPr>
          <p:cNvPr id="17569" name="TextBox 190"/>
          <p:cNvSpPr txBox="1">
            <a:spLocks noChangeArrowheads="1"/>
          </p:cNvSpPr>
          <p:nvPr/>
        </p:nvSpPr>
        <p:spPr bwMode="auto">
          <a:xfrm>
            <a:off x="3892554" y="2794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0" name="TextBox 191"/>
          <p:cNvSpPr txBox="1">
            <a:spLocks noChangeArrowheads="1"/>
          </p:cNvSpPr>
          <p:nvPr/>
        </p:nvSpPr>
        <p:spPr bwMode="auto">
          <a:xfrm>
            <a:off x="3816350" y="4683125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6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16 Other</a:t>
            </a:r>
          </a:p>
        </p:txBody>
      </p:sp>
      <p:sp>
        <p:nvSpPr>
          <p:cNvPr id="17571" name="TextBox 192"/>
          <p:cNvSpPr txBox="1">
            <a:spLocks noChangeArrowheads="1"/>
          </p:cNvSpPr>
          <p:nvPr/>
        </p:nvSpPr>
        <p:spPr bwMode="auto">
          <a:xfrm>
            <a:off x="4578354" y="2159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72" name="TextBox 193"/>
          <p:cNvSpPr txBox="1">
            <a:spLocks noChangeArrowheads="1"/>
          </p:cNvSpPr>
          <p:nvPr/>
        </p:nvSpPr>
        <p:spPr bwMode="auto">
          <a:xfrm>
            <a:off x="5334004" y="2286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3" name="TextBox 194"/>
          <p:cNvSpPr txBox="1">
            <a:spLocks noChangeArrowheads="1"/>
          </p:cNvSpPr>
          <p:nvPr/>
        </p:nvSpPr>
        <p:spPr bwMode="auto">
          <a:xfrm>
            <a:off x="5410204" y="3048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8 Other</a:t>
            </a:r>
          </a:p>
        </p:txBody>
      </p:sp>
      <p:sp>
        <p:nvSpPr>
          <p:cNvPr id="17574" name="TextBox 195"/>
          <p:cNvSpPr txBox="1">
            <a:spLocks noChangeArrowheads="1"/>
          </p:cNvSpPr>
          <p:nvPr/>
        </p:nvSpPr>
        <p:spPr bwMode="auto">
          <a:xfrm>
            <a:off x="6102354" y="2413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5" name="TextBox 196"/>
          <p:cNvSpPr txBox="1">
            <a:spLocks noChangeArrowheads="1"/>
          </p:cNvSpPr>
          <p:nvPr/>
        </p:nvSpPr>
        <p:spPr bwMode="auto">
          <a:xfrm>
            <a:off x="5410204" y="43021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6" name="TextBox 197"/>
          <p:cNvSpPr txBox="1">
            <a:spLocks noChangeArrowheads="1"/>
          </p:cNvSpPr>
          <p:nvPr/>
        </p:nvSpPr>
        <p:spPr bwMode="auto">
          <a:xfrm>
            <a:off x="4730754" y="2714625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7" name="TextBox 198"/>
          <p:cNvSpPr txBox="1">
            <a:spLocks noChangeArrowheads="1"/>
          </p:cNvSpPr>
          <p:nvPr/>
        </p:nvSpPr>
        <p:spPr bwMode="auto">
          <a:xfrm>
            <a:off x="4876804" y="33496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4 Other</a:t>
            </a:r>
          </a:p>
        </p:txBody>
      </p:sp>
      <p:sp>
        <p:nvSpPr>
          <p:cNvPr id="17578" name="TextBox 199"/>
          <p:cNvSpPr txBox="1">
            <a:spLocks noChangeArrowheads="1"/>
          </p:cNvSpPr>
          <p:nvPr/>
        </p:nvSpPr>
        <p:spPr bwMode="auto">
          <a:xfrm>
            <a:off x="4876804" y="398462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79" name="TextBox 200"/>
          <p:cNvSpPr txBox="1">
            <a:spLocks noChangeArrowheads="1"/>
          </p:cNvSpPr>
          <p:nvPr/>
        </p:nvSpPr>
        <p:spPr bwMode="auto">
          <a:xfrm>
            <a:off x="4953004" y="464211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4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80" name="TextBox 201"/>
          <p:cNvSpPr txBox="1">
            <a:spLocks noChangeArrowheads="1"/>
          </p:cNvSpPr>
          <p:nvPr/>
        </p:nvSpPr>
        <p:spPr bwMode="auto">
          <a:xfrm>
            <a:off x="5943604" y="29845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4 Other</a:t>
            </a:r>
          </a:p>
        </p:txBody>
      </p:sp>
      <p:sp>
        <p:nvSpPr>
          <p:cNvPr id="17581" name="TextBox 202"/>
          <p:cNvSpPr txBox="1">
            <a:spLocks noChangeArrowheads="1"/>
          </p:cNvSpPr>
          <p:nvPr/>
        </p:nvSpPr>
        <p:spPr bwMode="auto">
          <a:xfrm>
            <a:off x="6477000" y="2841625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6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10 Other</a:t>
            </a:r>
          </a:p>
        </p:txBody>
      </p:sp>
      <p:sp>
        <p:nvSpPr>
          <p:cNvPr id="17582" name="TextBox 203"/>
          <p:cNvSpPr txBox="1">
            <a:spLocks noChangeArrowheads="1"/>
          </p:cNvSpPr>
          <p:nvPr/>
        </p:nvSpPr>
        <p:spPr bwMode="auto">
          <a:xfrm>
            <a:off x="6178554" y="33655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Other</a:t>
            </a:r>
          </a:p>
        </p:txBody>
      </p:sp>
      <p:sp>
        <p:nvSpPr>
          <p:cNvPr id="17583" name="TextBox 204"/>
          <p:cNvSpPr txBox="1">
            <a:spLocks noChangeArrowheads="1"/>
          </p:cNvSpPr>
          <p:nvPr/>
        </p:nvSpPr>
        <p:spPr bwMode="auto">
          <a:xfrm>
            <a:off x="7231067" y="2633928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5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8 Other</a:t>
            </a:r>
          </a:p>
        </p:txBody>
      </p:sp>
      <p:sp>
        <p:nvSpPr>
          <p:cNvPr id="17584" name="TextBox 205"/>
          <p:cNvSpPr txBox="1">
            <a:spLocks noChangeArrowheads="1"/>
          </p:cNvSpPr>
          <p:nvPr/>
        </p:nvSpPr>
        <p:spPr bwMode="auto">
          <a:xfrm>
            <a:off x="7351717" y="3556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85" name="TextBox 206"/>
          <p:cNvSpPr txBox="1">
            <a:spLocks noChangeArrowheads="1"/>
          </p:cNvSpPr>
          <p:nvPr/>
        </p:nvSpPr>
        <p:spPr bwMode="auto">
          <a:xfrm>
            <a:off x="6019804" y="4318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86" name="TextBox 207"/>
          <p:cNvSpPr txBox="1">
            <a:spLocks noChangeArrowheads="1"/>
          </p:cNvSpPr>
          <p:nvPr/>
        </p:nvSpPr>
        <p:spPr bwMode="auto">
          <a:xfrm>
            <a:off x="5684842" y="3677708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8 Other</a:t>
            </a:r>
          </a:p>
        </p:txBody>
      </p:sp>
      <p:sp>
        <p:nvSpPr>
          <p:cNvPr id="17587" name="TextBox 208"/>
          <p:cNvSpPr txBox="1">
            <a:spLocks noChangeArrowheads="1"/>
          </p:cNvSpPr>
          <p:nvPr/>
        </p:nvSpPr>
        <p:spPr bwMode="auto">
          <a:xfrm>
            <a:off x="6635750" y="4318000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12 Other</a:t>
            </a:r>
          </a:p>
        </p:txBody>
      </p:sp>
      <p:sp>
        <p:nvSpPr>
          <p:cNvPr id="17588" name="TextBox 209"/>
          <p:cNvSpPr txBox="1">
            <a:spLocks noChangeArrowheads="1"/>
          </p:cNvSpPr>
          <p:nvPr/>
        </p:nvSpPr>
        <p:spPr bwMode="auto">
          <a:xfrm>
            <a:off x="7010404" y="39370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Other</a:t>
            </a:r>
          </a:p>
        </p:txBody>
      </p:sp>
      <p:sp>
        <p:nvSpPr>
          <p:cNvPr id="17589" name="TextBox 210"/>
          <p:cNvSpPr txBox="1">
            <a:spLocks noChangeArrowheads="1"/>
          </p:cNvSpPr>
          <p:nvPr/>
        </p:nvSpPr>
        <p:spPr bwMode="auto">
          <a:xfrm>
            <a:off x="6872288" y="4619625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4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11 Other</a:t>
            </a:r>
          </a:p>
        </p:txBody>
      </p:sp>
      <p:sp>
        <p:nvSpPr>
          <p:cNvPr id="17590" name="TextBox 211"/>
          <p:cNvSpPr txBox="1">
            <a:spLocks noChangeArrowheads="1"/>
          </p:cNvSpPr>
          <p:nvPr/>
        </p:nvSpPr>
        <p:spPr bwMode="auto">
          <a:xfrm>
            <a:off x="6864354" y="31115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Other</a:t>
            </a:r>
          </a:p>
        </p:txBody>
      </p:sp>
      <p:sp>
        <p:nvSpPr>
          <p:cNvPr id="17591" name="TextBox 212"/>
          <p:cNvSpPr txBox="1">
            <a:spLocks noChangeArrowheads="1"/>
          </p:cNvSpPr>
          <p:nvPr/>
        </p:nvSpPr>
        <p:spPr bwMode="auto">
          <a:xfrm>
            <a:off x="7397754" y="319749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92" name="TextBox 213"/>
          <p:cNvSpPr txBox="1">
            <a:spLocks noChangeArrowheads="1"/>
          </p:cNvSpPr>
          <p:nvPr/>
        </p:nvSpPr>
        <p:spPr bwMode="auto">
          <a:xfrm>
            <a:off x="7599368" y="2189428"/>
            <a:ext cx="745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7 Other</a:t>
            </a:r>
          </a:p>
        </p:txBody>
      </p:sp>
      <p:sp>
        <p:nvSpPr>
          <p:cNvPr id="17593" name="TextBox 214"/>
          <p:cNvSpPr txBox="1">
            <a:spLocks noChangeArrowheads="1"/>
          </p:cNvSpPr>
          <p:nvPr/>
        </p:nvSpPr>
        <p:spPr bwMode="auto">
          <a:xfrm>
            <a:off x="8388354" y="158750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3 Other</a:t>
            </a:r>
          </a:p>
        </p:txBody>
      </p:sp>
      <p:sp>
        <p:nvSpPr>
          <p:cNvPr id="17594" name="TextBox 216"/>
          <p:cNvSpPr txBox="1">
            <a:spLocks noChangeArrowheads="1"/>
          </p:cNvSpPr>
          <p:nvPr/>
        </p:nvSpPr>
        <p:spPr bwMode="auto">
          <a:xfrm>
            <a:off x="8458204" y="2532478"/>
            <a:ext cx="627095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NH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1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2 Other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VT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3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4 Other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CT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3 Other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RI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2 Other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MA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4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3 Other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DE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2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3 Other</a:t>
            </a:r>
          </a:p>
        </p:txBody>
      </p:sp>
      <p:pic>
        <p:nvPicPr>
          <p:cNvPr id="418" name="Picture 417" descr="ntra logo small copy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805" y="246063"/>
            <a:ext cx="911225" cy="579438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17596" name="TextBox 189"/>
          <p:cNvSpPr txBox="1">
            <a:spLocks noChangeArrowheads="1"/>
          </p:cNvSpPr>
          <p:nvPr/>
        </p:nvSpPr>
        <p:spPr bwMode="auto">
          <a:xfrm>
            <a:off x="3886204" y="1762125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1 Track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2 Other</a:t>
            </a:r>
          </a:p>
        </p:txBody>
      </p:sp>
      <p:sp>
        <p:nvSpPr>
          <p:cNvPr id="17597" name="TextBox 161"/>
          <p:cNvSpPr txBox="1">
            <a:spLocks noChangeArrowheads="1"/>
          </p:cNvSpPr>
          <p:nvPr/>
        </p:nvSpPr>
        <p:spPr bwMode="auto">
          <a:xfrm>
            <a:off x="-2501" y="4853500"/>
            <a:ext cx="342273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92D050"/>
                </a:solidFill>
              </a:rPr>
              <a:t>Tracks</a:t>
            </a:r>
            <a:r>
              <a:rPr lang="en-US" sz="900" dirty="0" smtClean="0">
                <a:solidFill>
                  <a:srgbClr val="000000"/>
                </a:solidFill>
              </a:rPr>
              <a:t> – are major facilities running 20+ race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days annually. Fair tracks and training facilities are not included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92D050"/>
                </a:solidFill>
              </a:rPr>
              <a:t>Other </a:t>
            </a:r>
            <a:r>
              <a:rPr lang="en-US" sz="900" dirty="0" smtClean="0">
                <a:solidFill>
                  <a:srgbClr val="000000"/>
                </a:solidFill>
              </a:rPr>
              <a:t>– horse arenas and large training facilities (i.e. Kentucky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Thoroughbred Center and Kentucky Horse Park)</a:t>
            </a:r>
          </a:p>
        </p:txBody>
      </p:sp>
      <p:sp>
        <p:nvSpPr>
          <p:cNvPr id="17598" name="Text Box 133"/>
          <p:cNvSpPr txBox="1">
            <a:spLocks noChangeArrowheads="1"/>
          </p:cNvSpPr>
          <p:nvPr/>
        </p:nvSpPr>
        <p:spPr bwMode="auto">
          <a:xfrm>
            <a:off x="76201" y="366448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C00000"/>
                </a:solidFill>
              </a:rPr>
              <a:t>AK</a:t>
            </a:r>
          </a:p>
        </p:txBody>
      </p:sp>
      <p:sp>
        <p:nvSpPr>
          <p:cNvPr id="17599" name="TextBox 173"/>
          <p:cNvSpPr txBox="1">
            <a:spLocks noChangeArrowheads="1"/>
          </p:cNvSpPr>
          <p:nvPr/>
        </p:nvSpPr>
        <p:spPr bwMode="auto">
          <a:xfrm>
            <a:off x="4" y="493448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0 Tracks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92D050"/>
                </a:solidFill>
              </a:rPr>
              <a:t>2 Other</a:t>
            </a:r>
          </a:p>
        </p:txBody>
      </p:sp>
    </p:spTree>
    <p:extLst>
      <p:ext uri="{BB962C8B-B14F-4D97-AF65-F5344CB8AC3E}">
        <p14:creationId xmlns:p14="http://schemas.microsoft.com/office/powerpoint/2010/main" val="38758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HBPA Mission Statement</a:t>
            </a:r>
            <a:r>
              <a:rPr lang="en-US" b="1" u="sng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u="sng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" y="1868997"/>
            <a:ext cx="7841532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We are committed to the future of horse </a:t>
            </a:r>
            <a:r>
              <a:rPr lang="en-US" sz="2400" dirty="0" smtClean="0"/>
              <a:t>racing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horsemen who have one horse and a </a:t>
            </a:r>
            <a:r>
              <a:rPr lang="en-US" sz="2400" dirty="0" smtClean="0"/>
              <a:t>dream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horsemen who spend millions of </a:t>
            </a:r>
            <a:r>
              <a:rPr lang="en-US" sz="2400" dirty="0" smtClean="0"/>
              <a:t>dollars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horsemen who race throughout the </a:t>
            </a:r>
            <a:r>
              <a:rPr lang="en-US" sz="2400" dirty="0" smtClean="0"/>
              <a:t>country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horsemen who represent different breeds of race </a:t>
            </a:r>
            <a:r>
              <a:rPr lang="en-US" sz="2400" dirty="0" smtClean="0"/>
              <a:t>horses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owners, breeders, and trainers. </a:t>
            </a:r>
            <a:endParaRPr lang="en-US" sz="2400" dirty="0" smtClean="0"/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Big </a:t>
            </a:r>
            <a:r>
              <a:rPr lang="en-US" sz="2000" dirty="0"/>
              <a:t>and small, young and </a:t>
            </a:r>
            <a:r>
              <a:rPr lang="en-US" sz="2000" dirty="0" smtClean="0"/>
              <a:t>old</a:t>
            </a: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From </a:t>
            </a:r>
            <a:r>
              <a:rPr lang="en-US" sz="2000" dirty="0"/>
              <a:t>one end of the country to the other </a:t>
            </a:r>
            <a:endParaRPr lang="en-US" sz="2000" dirty="0" smtClean="0"/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We </a:t>
            </a:r>
            <a:r>
              <a:rPr lang="en-US" sz="2000" dirty="0"/>
              <a:t>horsemen are the </a:t>
            </a:r>
            <a:r>
              <a:rPr lang="en-US" sz="2000" dirty="0" smtClean="0"/>
              <a:t>HBPA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We </a:t>
            </a:r>
            <a:r>
              <a:rPr lang="en-US" sz="2400" dirty="0"/>
              <a:t>are Horsemen Helping Horsemen.</a:t>
            </a:r>
            <a:endParaRPr lang="en-US" sz="24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190" y="3588905"/>
            <a:ext cx="1431890" cy="15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" y="2138745"/>
            <a:ext cx="7841532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sz="700" b="1" i="1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US" dirty="0" smtClean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32,156 Member Farms in the North </a:t>
            </a:r>
            <a:r>
              <a:rPr lang="en-US" sz="28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Thoroughbred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 Horses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 Horses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Bloods</a:t>
            </a:r>
            <a:endParaRPr lang="en-US" sz="2000" dirty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8673" y="1739595"/>
            <a:ext cx="784153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NTRA FARMS </a:t>
            </a:r>
            <a:br>
              <a:rPr lang="en-US" sz="32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en-US" sz="3200" b="1" i="1" dirty="0" smtClean="0">
              <a:solidFill>
                <a:srgbClr val="7E7E8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8"/>
          <p:cNvSpPr>
            <a:spLocks/>
          </p:cNvSpPr>
          <p:nvPr/>
        </p:nvSpPr>
        <p:spPr bwMode="auto">
          <a:xfrm>
            <a:off x="477843" y="1124479"/>
            <a:ext cx="1157287" cy="682625"/>
          </a:xfrm>
          <a:custGeom>
            <a:avLst/>
            <a:gdLst>
              <a:gd name="T0" fmla="*/ 2147483647 w 729"/>
              <a:gd name="T1" fmla="*/ 2147483647 h 516"/>
              <a:gd name="T2" fmla="*/ 2147483647 w 729"/>
              <a:gd name="T3" fmla="*/ 2147483647 h 516"/>
              <a:gd name="T4" fmla="*/ 2147483647 w 729"/>
              <a:gd name="T5" fmla="*/ 2147483647 h 516"/>
              <a:gd name="T6" fmla="*/ 2147483647 w 729"/>
              <a:gd name="T7" fmla="*/ 2147483647 h 516"/>
              <a:gd name="T8" fmla="*/ 2147483647 w 729"/>
              <a:gd name="T9" fmla="*/ 2147483647 h 516"/>
              <a:gd name="T10" fmla="*/ 0 w 729"/>
              <a:gd name="T11" fmla="*/ 2147483647 h 516"/>
              <a:gd name="T12" fmla="*/ 2147483647 w 729"/>
              <a:gd name="T13" fmla="*/ 2147483647 h 516"/>
              <a:gd name="T14" fmla="*/ 2147483647 w 729"/>
              <a:gd name="T15" fmla="*/ 2147483647 h 516"/>
              <a:gd name="T16" fmla="*/ 2147483647 w 729"/>
              <a:gd name="T17" fmla="*/ 2147483647 h 516"/>
              <a:gd name="T18" fmla="*/ 2147483647 w 729"/>
              <a:gd name="T19" fmla="*/ 2147483647 h 516"/>
              <a:gd name="T20" fmla="*/ 2147483647 w 729"/>
              <a:gd name="T21" fmla="*/ 2147483647 h 516"/>
              <a:gd name="T22" fmla="*/ 2147483647 w 729"/>
              <a:gd name="T23" fmla="*/ 2147483647 h 516"/>
              <a:gd name="T24" fmla="*/ 2147483647 w 729"/>
              <a:gd name="T25" fmla="*/ 2147483647 h 516"/>
              <a:gd name="T26" fmla="*/ 2147483647 w 729"/>
              <a:gd name="T27" fmla="*/ 2147483647 h 516"/>
              <a:gd name="T28" fmla="*/ 2147483647 w 729"/>
              <a:gd name="T29" fmla="*/ 2147483647 h 516"/>
              <a:gd name="T30" fmla="*/ 2147483647 w 729"/>
              <a:gd name="T31" fmla="*/ 2147483647 h 516"/>
              <a:gd name="T32" fmla="*/ 2147483647 w 729"/>
              <a:gd name="T33" fmla="*/ 2147483647 h 516"/>
              <a:gd name="T34" fmla="*/ 2147483647 w 729"/>
              <a:gd name="T35" fmla="*/ 0 h 516"/>
              <a:gd name="T36" fmla="*/ 2147483647 w 729"/>
              <a:gd name="T37" fmla="*/ 2147483647 h 516"/>
              <a:gd name="T38" fmla="*/ 2147483647 w 729"/>
              <a:gd name="T39" fmla="*/ 2147483647 h 516"/>
              <a:gd name="T40" fmla="*/ 2147483647 w 729"/>
              <a:gd name="T41" fmla="*/ 2147483647 h 516"/>
              <a:gd name="T42" fmla="*/ 2147483647 w 729"/>
              <a:gd name="T43" fmla="*/ 2147483647 h 516"/>
              <a:gd name="T44" fmla="*/ 2147483647 w 729"/>
              <a:gd name="T45" fmla="*/ 2147483647 h 516"/>
              <a:gd name="T46" fmla="*/ 2147483647 w 729"/>
              <a:gd name="T47" fmla="*/ 2147483647 h 516"/>
              <a:gd name="T48" fmla="*/ 2147483647 w 729"/>
              <a:gd name="T49" fmla="*/ 2147483647 h 516"/>
              <a:gd name="T50" fmla="*/ 2147483647 w 729"/>
              <a:gd name="T51" fmla="*/ 2147483647 h 516"/>
              <a:gd name="T52" fmla="*/ 2147483647 w 729"/>
              <a:gd name="T53" fmla="*/ 2147483647 h 516"/>
              <a:gd name="T54" fmla="*/ 2147483647 w 729"/>
              <a:gd name="T55" fmla="*/ 2147483647 h 516"/>
              <a:gd name="T56" fmla="*/ 2147483647 w 729"/>
              <a:gd name="T57" fmla="*/ 2147483647 h 516"/>
              <a:gd name="T58" fmla="*/ 2147483647 w 729"/>
              <a:gd name="T59" fmla="*/ 2147483647 h 516"/>
              <a:gd name="T60" fmla="*/ 2147483647 w 729"/>
              <a:gd name="T61" fmla="*/ 2147483647 h 51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29"/>
              <a:gd name="T94" fmla="*/ 0 h 516"/>
              <a:gd name="T95" fmla="*/ 729 w 729"/>
              <a:gd name="T96" fmla="*/ 516 h 51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29" h="516">
                <a:moveTo>
                  <a:pt x="27" y="112"/>
                </a:moveTo>
                <a:lnTo>
                  <a:pt x="18" y="254"/>
                </a:lnTo>
                <a:lnTo>
                  <a:pt x="35" y="254"/>
                </a:lnTo>
                <a:lnTo>
                  <a:pt x="25" y="285"/>
                </a:lnTo>
                <a:lnTo>
                  <a:pt x="12" y="266"/>
                </a:lnTo>
                <a:lnTo>
                  <a:pt x="0" y="304"/>
                </a:lnTo>
                <a:lnTo>
                  <a:pt x="52" y="332"/>
                </a:lnTo>
                <a:lnTo>
                  <a:pt x="54" y="345"/>
                </a:lnTo>
                <a:lnTo>
                  <a:pt x="67" y="347"/>
                </a:lnTo>
                <a:lnTo>
                  <a:pt x="133" y="451"/>
                </a:lnTo>
                <a:lnTo>
                  <a:pt x="207" y="448"/>
                </a:lnTo>
                <a:lnTo>
                  <a:pt x="262" y="472"/>
                </a:lnTo>
                <a:lnTo>
                  <a:pt x="289" y="469"/>
                </a:lnTo>
                <a:lnTo>
                  <a:pt x="455" y="472"/>
                </a:lnTo>
                <a:lnTo>
                  <a:pt x="645" y="516"/>
                </a:lnTo>
                <a:lnTo>
                  <a:pt x="649" y="459"/>
                </a:lnTo>
                <a:lnTo>
                  <a:pt x="729" y="127"/>
                </a:lnTo>
                <a:lnTo>
                  <a:pt x="224" y="0"/>
                </a:lnTo>
                <a:lnTo>
                  <a:pt x="228" y="97"/>
                </a:lnTo>
                <a:lnTo>
                  <a:pt x="203" y="177"/>
                </a:lnTo>
                <a:lnTo>
                  <a:pt x="200" y="218"/>
                </a:lnTo>
                <a:lnTo>
                  <a:pt x="146" y="232"/>
                </a:lnTo>
                <a:lnTo>
                  <a:pt x="143" y="213"/>
                </a:lnTo>
                <a:lnTo>
                  <a:pt x="186" y="186"/>
                </a:lnTo>
                <a:lnTo>
                  <a:pt x="182" y="163"/>
                </a:lnTo>
                <a:lnTo>
                  <a:pt x="143" y="169"/>
                </a:lnTo>
                <a:lnTo>
                  <a:pt x="173" y="144"/>
                </a:lnTo>
                <a:lnTo>
                  <a:pt x="194" y="127"/>
                </a:lnTo>
                <a:lnTo>
                  <a:pt x="31" y="25"/>
                </a:lnTo>
                <a:lnTo>
                  <a:pt x="18" y="53"/>
                </a:lnTo>
                <a:lnTo>
                  <a:pt x="27" y="11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459" name="Freeform 9"/>
          <p:cNvSpPr>
            <a:spLocks/>
          </p:cNvSpPr>
          <p:nvPr/>
        </p:nvSpPr>
        <p:spPr bwMode="auto">
          <a:xfrm>
            <a:off x="749304" y="1165492"/>
            <a:ext cx="53975" cy="50271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0 w 34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8"/>
              <a:gd name="T17" fmla="*/ 34 w 34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8">
                <a:moveTo>
                  <a:pt x="0" y="17"/>
                </a:moveTo>
                <a:lnTo>
                  <a:pt x="27" y="0"/>
                </a:lnTo>
                <a:lnTo>
                  <a:pt x="34" y="17"/>
                </a:lnTo>
                <a:lnTo>
                  <a:pt x="29" y="38"/>
                </a:lnTo>
                <a:lnTo>
                  <a:pt x="0" y="1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076" name="Freeform 10"/>
          <p:cNvSpPr>
            <a:spLocks/>
          </p:cNvSpPr>
          <p:nvPr/>
        </p:nvSpPr>
        <p:spPr bwMode="auto">
          <a:xfrm>
            <a:off x="1547813" y="2574398"/>
            <a:ext cx="977900" cy="993511"/>
          </a:xfrm>
          <a:custGeom>
            <a:avLst/>
            <a:gdLst>
              <a:gd name="T0" fmla="*/ 2147483647 w 616"/>
              <a:gd name="T1" fmla="*/ 0 h 751"/>
              <a:gd name="T2" fmla="*/ 2147483647 w 616"/>
              <a:gd name="T3" fmla="*/ 2147483647 h 751"/>
              <a:gd name="T4" fmla="*/ 2147483647 w 616"/>
              <a:gd name="T5" fmla="*/ 2147483647 h 751"/>
              <a:gd name="T6" fmla="*/ 2147483647 w 616"/>
              <a:gd name="T7" fmla="*/ 2147483647 h 751"/>
              <a:gd name="T8" fmla="*/ 2147483647 w 616"/>
              <a:gd name="T9" fmla="*/ 2147483647 h 751"/>
              <a:gd name="T10" fmla="*/ 0 w 616"/>
              <a:gd name="T11" fmla="*/ 2147483647 h 751"/>
              <a:gd name="T12" fmla="*/ 2147483647 w 616"/>
              <a:gd name="T13" fmla="*/ 0 h 7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6"/>
              <a:gd name="T22" fmla="*/ 0 h 751"/>
              <a:gd name="T23" fmla="*/ 616 w 616"/>
              <a:gd name="T24" fmla="*/ 751 h 7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6" h="751">
                <a:moveTo>
                  <a:pt x="132" y="0"/>
                </a:moveTo>
                <a:lnTo>
                  <a:pt x="432" y="55"/>
                </a:lnTo>
                <a:lnTo>
                  <a:pt x="409" y="186"/>
                </a:lnTo>
                <a:lnTo>
                  <a:pt x="616" y="218"/>
                </a:lnTo>
                <a:lnTo>
                  <a:pt x="536" y="751"/>
                </a:lnTo>
                <a:lnTo>
                  <a:pt x="0" y="661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77" name="Freeform 11"/>
          <p:cNvSpPr>
            <a:spLocks/>
          </p:cNvSpPr>
          <p:nvPr/>
        </p:nvSpPr>
        <p:spPr bwMode="auto">
          <a:xfrm>
            <a:off x="174625" y="1541201"/>
            <a:ext cx="1377950" cy="949854"/>
          </a:xfrm>
          <a:custGeom>
            <a:avLst/>
            <a:gdLst>
              <a:gd name="T0" fmla="*/ 0 w 868"/>
              <a:gd name="T1" fmla="*/ 2147483647 h 718"/>
              <a:gd name="T2" fmla="*/ 2147483647 w 868"/>
              <a:gd name="T3" fmla="*/ 2147483647 h 718"/>
              <a:gd name="T4" fmla="*/ 2147483647 w 868"/>
              <a:gd name="T5" fmla="*/ 2147483647 h 718"/>
              <a:gd name="T6" fmla="*/ 2147483647 w 868"/>
              <a:gd name="T7" fmla="*/ 0 h 718"/>
              <a:gd name="T8" fmla="*/ 2147483647 w 868"/>
              <a:gd name="T9" fmla="*/ 2147483647 h 718"/>
              <a:gd name="T10" fmla="*/ 2147483647 w 868"/>
              <a:gd name="T11" fmla="*/ 2147483647 h 718"/>
              <a:gd name="T12" fmla="*/ 2147483647 w 868"/>
              <a:gd name="T13" fmla="*/ 2147483647 h 718"/>
              <a:gd name="T14" fmla="*/ 2147483647 w 868"/>
              <a:gd name="T15" fmla="*/ 2147483647 h 718"/>
              <a:gd name="T16" fmla="*/ 2147483647 w 868"/>
              <a:gd name="T17" fmla="*/ 2147483647 h 718"/>
              <a:gd name="T18" fmla="*/ 2147483647 w 868"/>
              <a:gd name="T19" fmla="*/ 2147483647 h 718"/>
              <a:gd name="T20" fmla="*/ 2147483647 w 868"/>
              <a:gd name="T21" fmla="*/ 2147483647 h 718"/>
              <a:gd name="T22" fmla="*/ 2147483647 w 868"/>
              <a:gd name="T23" fmla="*/ 2147483647 h 718"/>
              <a:gd name="T24" fmla="*/ 2147483647 w 868"/>
              <a:gd name="T25" fmla="*/ 2147483647 h 718"/>
              <a:gd name="T26" fmla="*/ 2147483647 w 868"/>
              <a:gd name="T27" fmla="*/ 2147483647 h 718"/>
              <a:gd name="T28" fmla="*/ 2147483647 w 868"/>
              <a:gd name="T29" fmla="*/ 2147483647 h 718"/>
              <a:gd name="T30" fmla="*/ 2147483647 w 868"/>
              <a:gd name="T31" fmla="*/ 2147483647 h 718"/>
              <a:gd name="T32" fmla="*/ 2147483647 w 868"/>
              <a:gd name="T33" fmla="*/ 2147483647 h 718"/>
              <a:gd name="T34" fmla="*/ 2147483647 w 868"/>
              <a:gd name="T35" fmla="*/ 2147483647 h 718"/>
              <a:gd name="T36" fmla="*/ 2147483647 w 868"/>
              <a:gd name="T37" fmla="*/ 2147483647 h 718"/>
              <a:gd name="T38" fmla="*/ 2147483647 w 868"/>
              <a:gd name="T39" fmla="*/ 2147483647 h 718"/>
              <a:gd name="T40" fmla="*/ 2147483647 w 868"/>
              <a:gd name="T41" fmla="*/ 2147483647 h 718"/>
              <a:gd name="T42" fmla="*/ 2147483647 w 868"/>
              <a:gd name="T43" fmla="*/ 2147483647 h 718"/>
              <a:gd name="T44" fmla="*/ 0 w 868"/>
              <a:gd name="T45" fmla="*/ 2147483647 h 7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8"/>
              <a:gd name="T70" fmla="*/ 0 h 718"/>
              <a:gd name="T71" fmla="*/ 868 w 868"/>
              <a:gd name="T72" fmla="*/ 718 h 7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8" h="718">
                <a:moveTo>
                  <a:pt x="0" y="536"/>
                </a:moveTo>
                <a:lnTo>
                  <a:pt x="38" y="354"/>
                </a:lnTo>
                <a:lnTo>
                  <a:pt x="81" y="301"/>
                </a:lnTo>
                <a:lnTo>
                  <a:pt x="188" y="0"/>
                </a:lnTo>
                <a:lnTo>
                  <a:pt x="243" y="15"/>
                </a:lnTo>
                <a:lnTo>
                  <a:pt x="245" y="28"/>
                </a:lnTo>
                <a:lnTo>
                  <a:pt x="258" y="30"/>
                </a:lnTo>
                <a:lnTo>
                  <a:pt x="324" y="135"/>
                </a:lnTo>
                <a:lnTo>
                  <a:pt x="398" y="131"/>
                </a:lnTo>
                <a:lnTo>
                  <a:pt x="453" y="155"/>
                </a:lnTo>
                <a:lnTo>
                  <a:pt x="480" y="152"/>
                </a:lnTo>
                <a:lnTo>
                  <a:pt x="646" y="155"/>
                </a:lnTo>
                <a:lnTo>
                  <a:pt x="836" y="199"/>
                </a:lnTo>
                <a:lnTo>
                  <a:pt x="846" y="222"/>
                </a:lnTo>
                <a:lnTo>
                  <a:pt x="868" y="254"/>
                </a:lnTo>
                <a:lnTo>
                  <a:pt x="804" y="353"/>
                </a:lnTo>
                <a:lnTo>
                  <a:pt x="762" y="389"/>
                </a:lnTo>
                <a:lnTo>
                  <a:pt x="756" y="415"/>
                </a:lnTo>
                <a:lnTo>
                  <a:pt x="781" y="442"/>
                </a:lnTo>
                <a:lnTo>
                  <a:pt x="755" y="502"/>
                </a:lnTo>
                <a:lnTo>
                  <a:pt x="701" y="718"/>
                </a:lnTo>
                <a:lnTo>
                  <a:pt x="408" y="648"/>
                </a:lnTo>
                <a:lnTo>
                  <a:pt x="0" y="53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78" name="Freeform 12"/>
          <p:cNvSpPr>
            <a:spLocks/>
          </p:cNvSpPr>
          <p:nvPr/>
        </p:nvSpPr>
        <p:spPr bwMode="auto">
          <a:xfrm>
            <a:off x="42863" y="2222500"/>
            <a:ext cx="1371600" cy="1903678"/>
          </a:xfrm>
          <a:custGeom>
            <a:avLst/>
            <a:gdLst>
              <a:gd name="T0" fmla="*/ 2147483647 w 864"/>
              <a:gd name="T1" fmla="*/ 2147483647 h 1439"/>
              <a:gd name="T2" fmla="*/ 2147483647 w 864"/>
              <a:gd name="T3" fmla="*/ 2147483647 h 1439"/>
              <a:gd name="T4" fmla="*/ 2147483647 w 864"/>
              <a:gd name="T5" fmla="*/ 2147483647 h 1439"/>
              <a:gd name="T6" fmla="*/ 2147483647 w 864"/>
              <a:gd name="T7" fmla="*/ 2147483647 h 1439"/>
              <a:gd name="T8" fmla="*/ 2147483647 w 864"/>
              <a:gd name="T9" fmla="*/ 2147483647 h 1439"/>
              <a:gd name="T10" fmla="*/ 2147483647 w 864"/>
              <a:gd name="T11" fmla="*/ 2147483647 h 1439"/>
              <a:gd name="T12" fmla="*/ 2147483647 w 864"/>
              <a:gd name="T13" fmla="*/ 2147483647 h 1439"/>
              <a:gd name="T14" fmla="*/ 2147483647 w 864"/>
              <a:gd name="T15" fmla="*/ 2147483647 h 1439"/>
              <a:gd name="T16" fmla="*/ 2147483647 w 864"/>
              <a:gd name="T17" fmla="*/ 2147483647 h 1439"/>
              <a:gd name="T18" fmla="*/ 2147483647 w 864"/>
              <a:gd name="T19" fmla="*/ 2147483647 h 1439"/>
              <a:gd name="T20" fmla="*/ 2147483647 w 864"/>
              <a:gd name="T21" fmla="*/ 2147483647 h 1439"/>
              <a:gd name="T22" fmla="*/ 2147483647 w 864"/>
              <a:gd name="T23" fmla="*/ 2147483647 h 1439"/>
              <a:gd name="T24" fmla="*/ 2147483647 w 864"/>
              <a:gd name="T25" fmla="*/ 2147483647 h 1439"/>
              <a:gd name="T26" fmla="*/ 2147483647 w 864"/>
              <a:gd name="T27" fmla="*/ 2147483647 h 1439"/>
              <a:gd name="T28" fmla="*/ 2147483647 w 864"/>
              <a:gd name="T29" fmla="*/ 2147483647 h 1439"/>
              <a:gd name="T30" fmla="*/ 2147483647 w 864"/>
              <a:gd name="T31" fmla="*/ 2147483647 h 1439"/>
              <a:gd name="T32" fmla="*/ 2147483647 w 864"/>
              <a:gd name="T33" fmla="*/ 2147483647 h 1439"/>
              <a:gd name="T34" fmla="*/ 2147483647 w 864"/>
              <a:gd name="T35" fmla="*/ 2147483647 h 1439"/>
              <a:gd name="T36" fmla="*/ 2147483647 w 864"/>
              <a:gd name="T37" fmla="*/ 2147483647 h 1439"/>
              <a:gd name="T38" fmla="*/ 2147483647 w 864"/>
              <a:gd name="T39" fmla="*/ 2147483647 h 1439"/>
              <a:gd name="T40" fmla="*/ 2147483647 w 864"/>
              <a:gd name="T41" fmla="*/ 2147483647 h 1439"/>
              <a:gd name="T42" fmla="*/ 2147483647 w 864"/>
              <a:gd name="T43" fmla="*/ 2147483647 h 1439"/>
              <a:gd name="T44" fmla="*/ 2147483647 w 864"/>
              <a:gd name="T45" fmla="*/ 2147483647 h 1439"/>
              <a:gd name="T46" fmla="*/ 2147483647 w 864"/>
              <a:gd name="T47" fmla="*/ 2147483647 h 1439"/>
              <a:gd name="T48" fmla="*/ 2147483647 w 864"/>
              <a:gd name="T49" fmla="*/ 2147483647 h 1439"/>
              <a:gd name="T50" fmla="*/ 2147483647 w 864"/>
              <a:gd name="T51" fmla="*/ 2147483647 h 1439"/>
              <a:gd name="T52" fmla="*/ 2147483647 w 864"/>
              <a:gd name="T53" fmla="*/ 2147483647 h 1439"/>
              <a:gd name="T54" fmla="*/ 2147483647 w 864"/>
              <a:gd name="T55" fmla="*/ 0 h 1439"/>
              <a:gd name="T56" fmla="*/ 2147483647 w 864"/>
              <a:gd name="T57" fmla="*/ 2147483647 h 1439"/>
              <a:gd name="T58" fmla="*/ 0 w 864"/>
              <a:gd name="T59" fmla="*/ 2147483647 h 1439"/>
              <a:gd name="T60" fmla="*/ 2147483647 w 864"/>
              <a:gd name="T61" fmla="*/ 2147483647 h 14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64"/>
              <a:gd name="T94" fmla="*/ 0 h 1439"/>
              <a:gd name="T95" fmla="*/ 864 w 864"/>
              <a:gd name="T96" fmla="*/ 1439 h 14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64" h="1439">
                <a:moveTo>
                  <a:pt x="30" y="292"/>
                </a:moveTo>
                <a:lnTo>
                  <a:pt x="5" y="404"/>
                </a:lnTo>
                <a:lnTo>
                  <a:pt x="89" y="584"/>
                </a:lnTo>
                <a:lnTo>
                  <a:pt x="104" y="573"/>
                </a:lnTo>
                <a:lnTo>
                  <a:pt x="128" y="649"/>
                </a:lnTo>
                <a:lnTo>
                  <a:pt x="89" y="596"/>
                </a:lnTo>
                <a:lnTo>
                  <a:pt x="79" y="679"/>
                </a:lnTo>
                <a:lnTo>
                  <a:pt x="125" y="730"/>
                </a:lnTo>
                <a:lnTo>
                  <a:pt x="94" y="800"/>
                </a:lnTo>
                <a:lnTo>
                  <a:pt x="185" y="992"/>
                </a:lnTo>
                <a:lnTo>
                  <a:pt x="164" y="1062"/>
                </a:lnTo>
                <a:lnTo>
                  <a:pt x="284" y="1117"/>
                </a:lnTo>
                <a:lnTo>
                  <a:pt x="328" y="1174"/>
                </a:lnTo>
                <a:lnTo>
                  <a:pt x="377" y="1193"/>
                </a:lnTo>
                <a:lnTo>
                  <a:pt x="379" y="1227"/>
                </a:lnTo>
                <a:lnTo>
                  <a:pt x="411" y="1234"/>
                </a:lnTo>
                <a:lnTo>
                  <a:pt x="481" y="1344"/>
                </a:lnTo>
                <a:lnTo>
                  <a:pt x="481" y="1422"/>
                </a:lnTo>
                <a:lnTo>
                  <a:pt x="788" y="1439"/>
                </a:lnTo>
                <a:lnTo>
                  <a:pt x="769" y="1407"/>
                </a:lnTo>
                <a:lnTo>
                  <a:pt x="779" y="1361"/>
                </a:lnTo>
                <a:lnTo>
                  <a:pt x="828" y="1282"/>
                </a:lnTo>
                <a:lnTo>
                  <a:pt x="864" y="1261"/>
                </a:lnTo>
                <a:lnTo>
                  <a:pt x="843" y="1232"/>
                </a:lnTo>
                <a:lnTo>
                  <a:pt x="828" y="1155"/>
                </a:lnTo>
                <a:lnTo>
                  <a:pt x="388" y="495"/>
                </a:lnTo>
                <a:lnTo>
                  <a:pt x="491" y="112"/>
                </a:lnTo>
                <a:lnTo>
                  <a:pt x="83" y="0"/>
                </a:lnTo>
                <a:lnTo>
                  <a:pt x="72" y="23"/>
                </a:lnTo>
                <a:lnTo>
                  <a:pt x="0" y="192"/>
                </a:lnTo>
                <a:lnTo>
                  <a:pt x="30" y="29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79" name="Freeform 13"/>
          <p:cNvSpPr>
            <a:spLocks/>
          </p:cNvSpPr>
          <p:nvPr/>
        </p:nvSpPr>
        <p:spPr bwMode="auto">
          <a:xfrm>
            <a:off x="658813" y="2398448"/>
            <a:ext cx="1098550" cy="1379802"/>
          </a:xfrm>
          <a:custGeom>
            <a:avLst/>
            <a:gdLst>
              <a:gd name="T0" fmla="*/ 0 w 692"/>
              <a:gd name="T1" fmla="*/ 2147483647 h 1043"/>
              <a:gd name="T2" fmla="*/ 2147483647 w 692"/>
              <a:gd name="T3" fmla="*/ 2147483647 h 1043"/>
              <a:gd name="T4" fmla="*/ 2147483647 w 692"/>
              <a:gd name="T5" fmla="*/ 2147483647 h 1043"/>
              <a:gd name="T6" fmla="*/ 2147483647 w 692"/>
              <a:gd name="T7" fmla="*/ 2147483647 h 1043"/>
              <a:gd name="T8" fmla="*/ 2147483647 w 692"/>
              <a:gd name="T9" fmla="*/ 2147483647 h 1043"/>
              <a:gd name="T10" fmla="*/ 2147483647 w 692"/>
              <a:gd name="T11" fmla="*/ 2147483647 h 1043"/>
              <a:gd name="T12" fmla="*/ 2147483647 w 692"/>
              <a:gd name="T13" fmla="*/ 2147483647 h 1043"/>
              <a:gd name="T14" fmla="*/ 2147483647 w 692"/>
              <a:gd name="T15" fmla="*/ 2147483647 h 1043"/>
              <a:gd name="T16" fmla="*/ 2147483647 w 692"/>
              <a:gd name="T17" fmla="*/ 0 h 1043"/>
              <a:gd name="T18" fmla="*/ 0 w 692"/>
              <a:gd name="T19" fmla="*/ 2147483647 h 10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2"/>
              <a:gd name="T31" fmla="*/ 0 h 1043"/>
              <a:gd name="T32" fmla="*/ 692 w 692"/>
              <a:gd name="T33" fmla="*/ 1043 h 10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2" h="1043">
                <a:moveTo>
                  <a:pt x="0" y="383"/>
                </a:moveTo>
                <a:lnTo>
                  <a:pt x="440" y="1043"/>
                </a:lnTo>
                <a:lnTo>
                  <a:pt x="457" y="902"/>
                </a:lnTo>
                <a:lnTo>
                  <a:pt x="482" y="895"/>
                </a:lnTo>
                <a:lnTo>
                  <a:pt x="524" y="920"/>
                </a:lnTo>
                <a:lnTo>
                  <a:pt x="560" y="794"/>
                </a:lnTo>
                <a:lnTo>
                  <a:pt x="692" y="133"/>
                </a:lnTo>
                <a:lnTo>
                  <a:pt x="396" y="70"/>
                </a:lnTo>
                <a:lnTo>
                  <a:pt x="103" y="0"/>
                </a:lnTo>
                <a:lnTo>
                  <a:pt x="0" y="38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0" name="Freeform 14"/>
          <p:cNvSpPr>
            <a:spLocks/>
          </p:cNvSpPr>
          <p:nvPr/>
        </p:nvSpPr>
        <p:spPr bwMode="auto">
          <a:xfrm>
            <a:off x="1287468" y="1292492"/>
            <a:ext cx="1036637" cy="1352021"/>
          </a:xfrm>
          <a:custGeom>
            <a:avLst/>
            <a:gdLst>
              <a:gd name="T0" fmla="*/ 0 w 653"/>
              <a:gd name="T1" fmla="*/ 2147483647 h 1022"/>
              <a:gd name="T2" fmla="*/ 2147483647 w 653"/>
              <a:gd name="T3" fmla="*/ 2147483647 h 1022"/>
              <a:gd name="T4" fmla="*/ 2147483647 w 653"/>
              <a:gd name="T5" fmla="*/ 2147483647 h 1022"/>
              <a:gd name="T6" fmla="*/ 2147483647 w 653"/>
              <a:gd name="T7" fmla="*/ 2147483647 h 1022"/>
              <a:gd name="T8" fmla="*/ 2147483647 w 653"/>
              <a:gd name="T9" fmla="*/ 2147483647 h 1022"/>
              <a:gd name="T10" fmla="*/ 2147483647 w 653"/>
              <a:gd name="T11" fmla="*/ 2147483647 h 1022"/>
              <a:gd name="T12" fmla="*/ 2147483647 w 653"/>
              <a:gd name="T13" fmla="*/ 2147483647 h 1022"/>
              <a:gd name="T14" fmla="*/ 2147483647 w 653"/>
              <a:gd name="T15" fmla="*/ 2147483647 h 1022"/>
              <a:gd name="T16" fmla="*/ 2147483647 w 653"/>
              <a:gd name="T17" fmla="*/ 2147483647 h 1022"/>
              <a:gd name="T18" fmla="*/ 2147483647 w 653"/>
              <a:gd name="T19" fmla="*/ 2147483647 h 1022"/>
              <a:gd name="T20" fmla="*/ 2147483647 w 653"/>
              <a:gd name="T21" fmla="*/ 0 h 1022"/>
              <a:gd name="T22" fmla="*/ 2147483647 w 653"/>
              <a:gd name="T23" fmla="*/ 2147483647 h 1022"/>
              <a:gd name="T24" fmla="*/ 2147483647 w 653"/>
              <a:gd name="T25" fmla="*/ 2147483647 h 1022"/>
              <a:gd name="T26" fmla="*/ 2147483647 w 653"/>
              <a:gd name="T27" fmla="*/ 2147483647 h 1022"/>
              <a:gd name="T28" fmla="*/ 2147483647 w 653"/>
              <a:gd name="T29" fmla="*/ 2147483647 h 1022"/>
              <a:gd name="T30" fmla="*/ 2147483647 w 653"/>
              <a:gd name="T31" fmla="*/ 2147483647 h 1022"/>
              <a:gd name="T32" fmla="*/ 2147483647 w 653"/>
              <a:gd name="T33" fmla="*/ 2147483647 h 1022"/>
              <a:gd name="T34" fmla="*/ 2147483647 w 653"/>
              <a:gd name="T35" fmla="*/ 2147483647 h 1022"/>
              <a:gd name="T36" fmla="*/ 2147483647 w 653"/>
              <a:gd name="T37" fmla="*/ 2147483647 h 1022"/>
              <a:gd name="T38" fmla="*/ 2147483647 w 653"/>
              <a:gd name="T39" fmla="*/ 2147483647 h 1022"/>
              <a:gd name="T40" fmla="*/ 2147483647 w 653"/>
              <a:gd name="T41" fmla="*/ 2147483647 h 1022"/>
              <a:gd name="T42" fmla="*/ 2147483647 w 653"/>
              <a:gd name="T43" fmla="*/ 2147483647 h 1022"/>
              <a:gd name="T44" fmla="*/ 2147483647 w 653"/>
              <a:gd name="T45" fmla="*/ 2147483647 h 1022"/>
              <a:gd name="T46" fmla="*/ 2147483647 w 653"/>
              <a:gd name="T47" fmla="*/ 2147483647 h 1022"/>
              <a:gd name="T48" fmla="*/ 2147483647 w 653"/>
              <a:gd name="T49" fmla="*/ 2147483647 h 1022"/>
              <a:gd name="T50" fmla="*/ 2147483647 w 653"/>
              <a:gd name="T51" fmla="*/ 2147483647 h 1022"/>
              <a:gd name="T52" fmla="*/ 2147483647 w 653"/>
              <a:gd name="T53" fmla="*/ 2147483647 h 1022"/>
              <a:gd name="T54" fmla="*/ 2147483647 w 653"/>
              <a:gd name="T55" fmla="*/ 2147483647 h 1022"/>
              <a:gd name="T56" fmla="*/ 2147483647 w 653"/>
              <a:gd name="T57" fmla="*/ 2147483647 h 1022"/>
              <a:gd name="T58" fmla="*/ 2147483647 w 653"/>
              <a:gd name="T59" fmla="*/ 2147483647 h 1022"/>
              <a:gd name="T60" fmla="*/ 2147483647 w 653"/>
              <a:gd name="T61" fmla="*/ 2147483647 h 1022"/>
              <a:gd name="T62" fmla="*/ 0 w 653"/>
              <a:gd name="T63" fmla="*/ 2147483647 h 10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53"/>
              <a:gd name="T97" fmla="*/ 0 h 1022"/>
              <a:gd name="T98" fmla="*/ 653 w 653"/>
              <a:gd name="T99" fmla="*/ 1022 h 10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53" h="1022">
                <a:moveTo>
                  <a:pt x="0" y="906"/>
                </a:moveTo>
                <a:lnTo>
                  <a:pt x="54" y="690"/>
                </a:lnTo>
                <a:lnTo>
                  <a:pt x="80" y="630"/>
                </a:lnTo>
                <a:lnTo>
                  <a:pt x="55" y="603"/>
                </a:lnTo>
                <a:lnTo>
                  <a:pt x="61" y="577"/>
                </a:lnTo>
                <a:lnTo>
                  <a:pt x="103" y="541"/>
                </a:lnTo>
                <a:lnTo>
                  <a:pt x="167" y="442"/>
                </a:lnTo>
                <a:lnTo>
                  <a:pt x="145" y="410"/>
                </a:lnTo>
                <a:lnTo>
                  <a:pt x="135" y="387"/>
                </a:lnTo>
                <a:lnTo>
                  <a:pt x="139" y="332"/>
                </a:lnTo>
                <a:lnTo>
                  <a:pt x="219" y="0"/>
                </a:lnTo>
                <a:lnTo>
                  <a:pt x="304" y="17"/>
                </a:lnTo>
                <a:lnTo>
                  <a:pt x="275" y="148"/>
                </a:lnTo>
                <a:lnTo>
                  <a:pt x="294" y="194"/>
                </a:lnTo>
                <a:lnTo>
                  <a:pt x="296" y="222"/>
                </a:lnTo>
                <a:lnTo>
                  <a:pt x="287" y="228"/>
                </a:lnTo>
                <a:lnTo>
                  <a:pt x="319" y="258"/>
                </a:lnTo>
                <a:lnTo>
                  <a:pt x="353" y="342"/>
                </a:lnTo>
                <a:lnTo>
                  <a:pt x="365" y="415"/>
                </a:lnTo>
                <a:lnTo>
                  <a:pt x="370" y="455"/>
                </a:lnTo>
                <a:lnTo>
                  <a:pt x="346" y="493"/>
                </a:lnTo>
                <a:lnTo>
                  <a:pt x="363" y="510"/>
                </a:lnTo>
                <a:lnTo>
                  <a:pt x="408" y="486"/>
                </a:lnTo>
                <a:lnTo>
                  <a:pt x="438" y="616"/>
                </a:lnTo>
                <a:lnTo>
                  <a:pt x="459" y="622"/>
                </a:lnTo>
                <a:lnTo>
                  <a:pt x="463" y="660"/>
                </a:lnTo>
                <a:lnTo>
                  <a:pt x="522" y="675"/>
                </a:lnTo>
                <a:lnTo>
                  <a:pt x="613" y="677"/>
                </a:lnTo>
                <a:lnTo>
                  <a:pt x="653" y="694"/>
                </a:lnTo>
                <a:lnTo>
                  <a:pt x="596" y="1022"/>
                </a:lnTo>
                <a:lnTo>
                  <a:pt x="296" y="969"/>
                </a:lnTo>
                <a:lnTo>
                  <a:pt x="0" y="90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1" name="Freeform 15"/>
          <p:cNvSpPr>
            <a:spLocks/>
          </p:cNvSpPr>
          <p:nvPr/>
        </p:nvSpPr>
        <p:spPr bwMode="auto">
          <a:xfrm>
            <a:off x="1724030" y="1314979"/>
            <a:ext cx="1770063" cy="915458"/>
          </a:xfrm>
          <a:custGeom>
            <a:avLst/>
            <a:gdLst>
              <a:gd name="T0" fmla="*/ 2147483647 w 1115"/>
              <a:gd name="T1" fmla="*/ 2147483647 h 692"/>
              <a:gd name="T2" fmla="*/ 2147483647 w 1115"/>
              <a:gd name="T3" fmla="*/ 2147483647 h 692"/>
              <a:gd name="T4" fmla="*/ 2147483647 w 1115"/>
              <a:gd name="T5" fmla="*/ 2147483647 h 692"/>
              <a:gd name="T6" fmla="*/ 2147483647 w 1115"/>
              <a:gd name="T7" fmla="*/ 2147483647 h 692"/>
              <a:gd name="T8" fmla="*/ 2147483647 w 1115"/>
              <a:gd name="T9" fmla="*/ 2147483647 h 692"/>
              <a:gd name="T10" fmla="*/ 2147483647 w 1115"/>
              <a:gd name="T11" fmla="*/ 2147483647 h 692"/>
              <a:gd name="T12" fmla="*/ 2147483647 w 1115"/>
              <a:gd name="T13" fmla="*/ 2147483647 h 692"/>
              <a:gd name="T14" fmla="*/ 2147483647 w 1115"/>
              <a:gd name="T15" fmla="*/ 2147483647 h 692"/>
              <a:gd name="T16" fmla="*/ 2147483647 w 1115"/>
              <a:gd name="T17" fmla="*/ 2147483647 h 692"/>
              <a:gd name="T18" fmla="*/ 2147483647 w 1115"/>
              <a:gd name="T19" fmla="*/ 2147483647 h 692"/>
              <a:gd name="T20" fmla="*/ 2147483647 w 1115"/>
              <a:gd name="T21" fmla="*/ 2147483647 h 692"/>
              <a:gd name="T22" fmla="*/ 2147483647 w 1115"/>
              <a:gd name="T23" fmla="*/ 2147483647 h 692"/>
              <a:gd name="T24" fmla="*/ 2147483647 w 1115"/>
              <a:gd name="T25" fmla="*/ 2147483647 h 692"/>
              <a:gd name="T26" fmla="*/ 2147483647 w 1115"/>
              <a:gd name="T27" fmla="*/ 2147483647 h 692"/>
              <a:gd name="T28" fmla="*/ 2147483647 w 1115"/>
              <a:gd name="T29" fmla="*/ 2147483647 h 692"/>
              <a:gd name="T30" fmla="*/ 2147483647 w 1115"/>
              <a:gd name="T31" fmla="*/ 2147483647 h 692"/>
              <a:gd name="T32" fmla="*/ 2147483647 w 1115"/>
              <a:gd name="T33" fmla="*/ 2147483647 h 692"/>
              <a:gd name="T34" fmla="*/ 2147483647 w 1115"/>
              <a:gd name="T35" fmla="*/ 2147483647 h 692"/>
              <a:gd name="T36" fmla="*/ 2147483647 w 1115"/>
              <a:gd name="T37" fmla="*/ 2147483647 h 692"/>
              <a:gd name="T38" fmla="*/ 2147483647 w 1115"/>
              <a:gd name="T39" fmla="*/ 2147483647 h 692"/>
              <a:gd name="T40" fmla="*/ 2147483647 w 1115"/>
              <a:gd name="T41" fmla="*/ 2147483647 h 692"/>
              <a:gd name="T42" fmla="*/ 2147483647 w 1115"/>
              <a:gd name="T43" fmla="*/ 2147483647 h 692"/>
              <a:gd name="T44" fmla="*/ 2147483647 w 1115"/>
              <a:gd name="T45" fmla="*/ 2147483647 h 692"/>
              <a:gd name="T46" fmla="*/ 2147483647 w 1115"/>
              <a:gd name="T47" fmla="*/ 2147483647 h 692"/>
              <a:gd name="T48" fmla="*/ 2147483647 w 1115"/>
              <a:gd name="T49" fmla="*/ 0 h 692"/>
              <a:gd name="T50" fmla="*/ 0 w 1115"/>
              <a:gd name="T51" fmla="*/ 2147483647 h 692"/>
              <a:gd name="T52" fmla="*/ 2147483647 w 1115"/>
              <a:gd name="T53" fmla="*/ 2147483647 h 6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15"/>
              <a:gd name="T82" fmla="*/ 0 h 692"/>
              <a:gd name="T83" fmla="*/ 1115 w 1115"/>
              <a:gd name="T84" fmla="*/ 692 h 69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15" h="692">
                <a:moveTo>
                  <a:pt x="19" y="177"/>
                </a:moveTo>
                <a:lnTo>
                  <a:pt x="21" y="205"/>
                </a:lnTo>
                <a:lnTo>
                  <a:pt x="12" y="211"/>
                </a:lnTo>
                <a:lnTo>
                  <a:pt x="44" y="241"/>
                </a:lnTo>
                <a:lnTo>
                  <a:pt x="78" y="325"/>
                </a:lnTo>
                <a:lnTo>
                  <a:pt x="90" y="398"/>
                </a:lnTo>
                <a:lnTo>
                  <a:pt x="95" y="438"/>
                </a:lnTo>
                <a:lnTo>
                  <a:pt x="71" y="476"/>
                </a:lnTo>
                <a:lnTo>
                  <a:pt x="88" y="493"/>
                </a:lnTo>
                <a:lnTo>
                  <a:pt x="133" y="469"/>
                </a:lnTo>
                <a:lnTo>
                  <a:pt x="163" y="599"/>
                </a:lnTo>
                <a:lnTo>
                  <a:pt x="184" y="605"/>
                </a:lnTo>
                <a:lnTo>
                  <a:pt x="188" y="643"/>
                </a:lnTo>
                <a:lnTo>
                  <a:pt x="203" y="662"/>
                </a:lnTo>
                <a:lnTo>
                  <a:pt x="247" y="658"/>
                </a:lnTo>
                <a:lnTo>
                  <a:pt x="338" y="660"/>
                </a:lnTo>
                <a:lnTo>
                  <a:pt x="378" y="677"/>
                </a:lnTo>
                <a:lnTo>
                  <a:pt x="389" y="609"/>
                </a:lnTo>
                <a:lnTo>
                  <a:pt x="692" y="654"/>
                </a:lnTo>
                <a:lnTo>
                  <a:pt x="1064" y="692"/>
                </a:lnTo>
                <a:lnTo>
                  <a:pt x="1077" y="567"/>
                </a:lnTo>
                <a:lnTo>
                  <a:pt x="1115" y="163"/>
                </a:lnTo>
                <a:lnTo>
                  <a:pt x="620" y="107"/>
                </a:lnTo>
                <a:lnTo>
                  <a:pt x="376" y="67"/>
                </a:lnTo>
                <a:lnTo>
                  <a:pt x="29" y="0"/>
                </a:lnTo>
                <a:lnTo>
                  <a:pt x="0" y="131"/>
                </a:lnTo>
                <a:lnTo>
                  <a:pt x="19" y="17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2" name="Freeform 16"/>
          <p:cNvSpPr>
            <a:spLocks/>
          </p:cNvSpPr>
          <p:nvPr/>
        </p:nvSpPr>
        <p:spPr bwMode="auto">
          <a:xfrm>
            <a:off x="1182688" y="3365501"/>
            <a:ext cx="1179512" cy="1108604"/>
          </a:xfrm>
          <a:custGeom>
            <a:avLst/>
            <a:gdLst>
              <a:gd name="T0" fmla="*/ 2147483647 w 743"/>
              <a:gd name="T1" fmla="*/ 2147483647 h 838"/>
              <a:gd name="T2" fmla="*/ 2147483647 w 743"/>
              <a:gd name="T3" fmla="*/ 2147483647 h 838"/>
              <a:gd name="T4" fmla="*/ 2147483647 w 743"/>
              <a:gd name="T5" fmla="*/ 2147483647 h 838"/>
              <a:gd name="T6" fmla="*/ 2147483647 w 743"/>
              <a:gd name="T7" fmla="*/ 2147483647 h 838"/>
              <a:gd name="T8" fmla="*/ 2147483647 w 743"/>
              <a:gd name="T9" fmla="*/ 2147483647 h 838"/>
              <a:gd name="T10" fmla="*/ 2147483647 w 743"/>
              <a:gd name="T11" fmla="*/ 2147483647 h 838"/>
              <a:gd name="T12" fmla="*/ 2147483647 w 743"/>
              <a:gd name="T13" fmla="*/ 2147483647 h 838"/>
              <a:gd name="T14" fmla="*/ 2147483647 w 743"/>
              <a:gd name="T15" fmla="*/ 2147483647 h 838"/>
              <a:gd name="T16" fmla="*/ 2147483647 w 743"/>
              <a:gd name="T17" fmla="*/ 2147483647 h 838"/>
              <a:gd name="T18" fmla="*/ 2147483647 w 743"/>
              <a:gd name="T19" fmla="*/ 2147483647 h 838"/>
              <a:gd name="T20" fmla="*/ 2147483647 w 743"/>
              <a:gd name="T21" fmla="*/ 0 h 838"/>
              <a:gd name="T22" fmla="*/ 2147483647 w 743"/>
              <a:gd name="T23" fmla="*/ 2147483647 h 838"/>
              <a:gd name="T24" fmla="*/ 2147483647 w 743"/>
              <a:gd name="T25" fmla="*/ 2147483647 h 838"/>
              <a:gd name="T26" fmla="*/ 2147483647 w 743"/>
              <a:gd name="T27" fmla="*/ 2147483647 h 838"/>
              <a:gd name="T28" fmla="*/ 2147483647 w 743"/>
              <a:gd name="T29" fmla="*/ 2147483647 h 838"/>
              <a:gd name="T30" fmla="*/ 2147483647 w 743"/>
              <a:gd name="T31" fmla="*/ 2147483647 h 838"/>
              <a:gd name="T32" fmla="*/ 0 w 743"/>
              <a:gd name="T33" fmla="*/ 2147483647 h 838"/>
              <a:gd name="T34" fmla="*/ 2147483647 w 743"/>
              <a:gd name="T35" fmla="*/ 2147483647 h 8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3"/>
              <a:gd name="T55" fmla="*/ 0 h 838"/>
              <a:gd name="T56" fmla="*/ 743 w 743"/>
              <a:gd name="T57" fmla="*/ 838 h 8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3" h="838">
                <a:moveTo>
                  <a:pt x="47" y="533"/>
                </a:moveTo>
                <a:lnTo>
                  <a:pt x="28" y="501"/>
                </a:lnTo>
                <a:lnTo>
                  <a:pt x="38" y="455"/>
                </a:lnTo>
                <a:lnTo>
                  <a:pt x="87" y="376"/>
                </a:lnTo>
                <a:lnTo>
                  <a:pt x="123" y="355"/>
                </a:lnTo>
                <a:lnTo>
                  <a:pt x="102" y="326"/>
                </a:lnTo>
                <a:lnTo>
                  <a:pt x="87" y="249"/>
                </a:lnTo>
                <a:lnTo>
                  <a:pt x="104" y="108"/>
                </a:lnTo>
                <a:lnTo>
                  <a:pt x="129" y="101"/>
                </a:lnTo>
                <a:lnTo>
                  <a:pt x="171" y="126"/>
                </a:lnTo>
                <a:lnTo>
                  <a:pt x="207" y="0"/>
                </a:lnTo>
                <a:lnTo>
                  <a:pt x="743" y="90"/>
                </a:lnTo>
                <a:lnTo>
                  <a:pt x="631" y="838"/>
                </a:lnTo>
                <a:lnTo>
                  <a:pt x="466" y="815"/>
                </a:lnTo>
                <a:lnTo>
                  <a:pt x="364" y="787"/>
                </a:lnTo>
                <a:lnTo>
                  <a:pt x="153" y="704"/>
                </a:lnTo>
                <a:lnTo>
                  <a:pt x="0" y="575"/>
                </a:lnTo>
                <a:lnTo>
                  <a:pt x="47" y="53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3" name="Freeform 17"/>
          <p:cNvSpPr>
            <a:spLocks/>
          </p:cNvSpPr>
          <p:nvPr/>
        </p:nvSpPr>
        <p:spPr bwMode="auto">
          <a:xfrm>
            <a:off x="2197105" y="2120637"/>
            <a:ext cx="1216025" cy="814917"/>
          </a:xfrm>
          <a:custGeom>
            <a:avLst/>
            <a:gdLst>
              <a:gd name="T0" fmla="*/ 0 w 766"/>
              <a:gd name="T1" fmla="*/ 2147483647 h 616"/>
              <a:gd name="T2" fmla="*/ 2147483647 w 766"/>
              <a:gd name="T3" fmla="*/ 0 h 616"/>
              <a:gd name="T4" fmla="*/ 2147483647 w 766"/>
              <a:gd name="T5" fmla="*/ 2147483647 h 616"/>
              <a:gd name="T6" fmla="*/ 2147483647 w 766"/>
              <a:gd name="T7" fmla="*/ 2147483647 h 616"/>
              <a:gd name="T8" fmla="*/ 2147483647 w 766"/>
              <a:gd name="T9" fmla="*/ 2147483647 h 616"/>
              <a:gd name="T10" fmla="*/ 2147483647 w 766"/>
              <a:gd name="T11" fmla="*/ 2147483647 h 616"/>
              <a:gd name="T12" fmla="*/ 2147483647 w 766"/>
              <a:gd name="T13" fmla="*/ 2147483647 h 616"/>
              <a:gd name="T14" fmla="*/ 0 w 766"/>
              <a:gd name="T15" fmla="*/ 2147483647 h 6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6"/>
              <a:gd name="T25" fmla="*/ 0 h 616"/>
              <a:gd name="T26" fmla="*/ 766 w 766"/>
              <a:gd name="T27" fmla="*/ 616 h 6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6" h="616">
                <a:moveTo>
                  <a:pt x="0" y="529"/>
                </a:moveTo>
                <a:lnTo>
                  <a:pt x="91" y="0"/>
                </a:lnTo>
                <a:lnTo>
                  <a:pt x="394" y="45"/>
                </a:lnTo>
                <a:lnTo>
                  <a:pt x="766" y="83"/>
                </a:lnTo>
                <a:lnTo>
                  <a:pt x="741" y="350"/>
                </a:lnTo>
                <a:lnTo>
                  <a:pt x="717" y="616"/>
                </a:lnTo>
                <a:lnTo>
                  <a:pt x="207" y="561"/>
                </a:lnTo>
                <a:lnTo>
                  <a:pt x="0" y="52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4" name="Freeform 18"/>
          <p:cNvSpPr>
            <a:spLocks/>
          </p:cNvSpPr>
          <p:nvPr/>
        </p:nvSpPr>
        <p:spPr bwMode="auto">
          <a:xfrm>
            <a:off x="2398713" y="2862794"/>
            <a:ext cx="1262062" cy="806979"/>
          </a:xfrm>
          <a:custGeom>
            <a:avLst/>
            <a:gdLst>
              <a:gd name="T0" fmla="*/ 2147483647 w 795"/>
              <a:gd name="T1" fmla="*/ 0 h 610"/>
              <a:gd name="T2" fmla="*/ 2147483647 w 795"/>
              <a:gd name="T3" fmla="*/ 2147483647 h 610"/>
              <a:gd name="T4" fmla="*/ 2147483647 w 795"/>
              <a:gd name="T5" fmla="*/ 2147483647 h 610"/>
              <a:gd name="T6" fmla="*/ 2147483647 w 795"/>
              <a:gd name="T7" fmla="*/ 2147483647 h 610"/>
              <a:gd name="T8" fmla="*/ 2147483647 w 795"/>
              <a:gd name="T9" fmla="*/ 2147483647 h 610"/>
              <a:gd name="T10" fmla="*/ 2147483647 w 795"/>
              <a:gd name="T11" fmla="*/ 2147483647 h 610"/>
              <a:gd name="T12" fmla="*/ 2147483647 w 795"/>
              <a:gd name="T13" fmla="*/ 2147483647 h 610"/>
              <a:gd name="T14" fmla="*/ 0 w 795"/>
              <a:gd name="T15" fmla="*/ 2147483647 h 610"/>
              <a:gd name="T16" fmla="*/ 2147483647 w 795"/>
              <a:gd name="T17" fmla="*/ 0 h 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95"/>
              <a:gd name="T28" fmla="*/ 0 h 610"/>
              <a:gd name="T29" fmla="*/ 795 w 795"/>
              <a:gd name="T30" fmla="*/ 610 h 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95" h="610">
                <a:moveTo>
                  <a:pt x="80" y="0"/>
                </a:moveTo>
                <a:lnTo>
                  <a:pt x="590" y="55"/>
                </a:lnTo>
                <a:lnTo>
                  <a:pt x="795" y="74"/>
                </a:lnTo>
                <a:lnTo>
                  <a:pt x="785" y="205"/>
                </a:lnTo>
                <a:lnTo>
                  <a:pt x="758" y="610"/>
                </a:lnTo>
                <a:lnTo>
                  <a:pt x="654" y="603"/>
                </a:lnTo>
                <a:lnTo>
                  <a:pt x="328" y="574"/>
                </a:lnTo>
                <a:lnTo>
                  <a:pt x="0" y="533"/>
                </a:lnTo>
                <a:lnTo>
                  <a:pt x="80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5" name="Freeform 19"/>
          <p:cNvSpPr>
            <a:spLocks/>
          </p:cNvSpPr>
          <p:nvPr/>
        </p:nvSpPr>
        <p:spPr bwMode="auto">
          <a:xfrm>
            <a:off x="2133605" y="3492500"/>
            <a:ext cx="1216025" cy="1006740"/>
          </a:xfrm>
          <a:custGeom>
            <a:avLst/>
            <a:gdLst>
              <a:gd name="T0" fmla="*/ 2147483647 w 766"/>
              <a:gd name="T1" fmla="*/ 2147483647 h 761"/>
              <a:gd name="T2" fmla="*/ 2147483647 w 766"/>
              <a:gd name="T3" fmla="*/ 2147483647 h 761"/>
              <a:gd name="T4" fmla="*/ 2147483647 w 766"/>
              <a:gd name="T5" fmla="*/ 2147483647 h 761"/>
              <a:gd name="T6" fmla="*/ 2147483647 w 766"/>
              <a:gd name="T7" fmla="*/ 2147483647 h 761"/>
              <a:gd name="T8" fmla="*/ 2147483647 w 766"/>
              <a:gd name="T9" fmla="*/ 2147483647 h 761"/>
              <a:gd name="T10" fmla="*/ 2147483647 w 766"/>
              <a:gd name="T11" fmla="*/ 2147483647 h 761"/>
              <a:gd name="T12" fmla="*/ 2147483647 w 766"/>
              <a:gd name="T13" fmla="*/ 2147483647 h 761"/>
              <a:gd name="T14" fmla="*/ 2147483647 w 766"/>
              <a:gd name="T15" fmla="*/ 0 h 761"/>
              <a:gd name="T16" fmla="*/ 0 w 766"/>
              <a:gd name="T17" fmla="*/ 2147483647 h 761"/>
              <a:gd name="T18" fmla="*/ 2147483647 w 766"/>
              <a:gd name="T19" fmla="*/ 2147483647 h 7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6"/>
              <a:gd name="T31" fmla="*/ 0 h 761"/>
              <a:gd name="T32" fmla="*/ 766 w 766"/>
              <a:gd name="T33" fmla="*/ 761 h 7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6" h="761">
                <a:moveTo>
                  <a:pt x="97" y="761"/>
                </a:moveTo>
                <a:lnTo>
                  <a:pt x="106" y="705"/>
                </a:lnTo>
                <a:lnTo>
                  <a:pt x="298" y="729"/>
                </a:lnTo>
                <a:lnTo>
                  <a:pt x="288" y="701"/>
                </a:lnTo>
                <a:lnTo>
                  <a:pt x="704" y="739"/>
                </a:lnTo>
                <a:lnTo>
                  <a:pt x="766" y="70"/>
                </a:lnTo>
                <a:lnTo>
                  <a:pt x="440" y="41"/>
                </a:lnTo>
                <a:lnTo>
                  <a:pt x="112" y="0"/>
                </a:lnTo>
                <a:lnTo>
                  <a:pt x="0" y="748"/>
                </a:lnTo>
                <a:lnTo>
                  <a:pt x="97" y="76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6" name="Freeform 20"/>
          <p:cNvSpPr>
            <a:spLocks/>
          </p:cNvSpPr>
          <p:nvPr/>
        </p:nvSpPr>
        <p:spPr bwMode="auto">
          <a:xfrm>
            <a:off x="2605093" y="3643315"/>
            <a:ext cx="2420937" cy="1898386"/>
          </a:xfrm>
          <a:custGeom>
            <a:avLst/>
            <a:gdLst>
              <a:gd name="T0" fmla="*/ 0 w 1525"/>
              <a:gd name="T1" fmla="*/ 2147483647 h 1435"/>
              <a:gd name="T2" fmla="*/ 2147483647 w 1525"/>
              <a:gd name="T3" fmla="*/ 2147483647 h 1435"/>
              <a:gd name="T4" fmla="*/ 2147483647 w 1525"/>
              <a:gd name="T5" fmla="*/ 0 h 1435"/>
              <a:gd name="T6" fmla="*/ 2147483647 w 1525"/>
              <a:gd name="T7" fmla="*/ 2147483647 h 1435"/>
              <a:gd name="T8" fmla="*/ 2147483647 w 1525"/>
              <a:gd name="T9" fmla="*/ 2147483647 h 1435"/>
              <a:gd name="T10" fmla="*/ 2147483647 w 1525"/>
              <a:gd name="T11" fmla="*/ 2147483647 h 1435"/>
              <a:gd name="T12" fmla="*/ 2147483647 w 1525"/>
              <a:gd name="T13" fmla="*/ 2147483647 h 1435"/>
              <a:gd name="T14" fmla="*/ 2147483647 w 1525"/>
              <a:gd name="T15" fmla="*/ 2147483647 h 1435"/>
              <a:gd name="T16" fmla="*/ 2147483647 w 1525"/>
              <a:gd name="T17" fmla="*/ 2147483647 h 1435"/>
              <a:gd name="T18" fmla="*/ 2147483647 w 1525"/>
              <a:gd name="T19" fmla="*/ 2147483647 h 1435"/>
              <a:gd name="T20" fmla="*/ 2147483647 w 1525"/>
              <a:gd name="T21" fmla="*/ 2147483647 h 1435"/>
              <a:gd name="T22" fmla="*/ 2147483647 w 1525"/>
              <a:gd name="T23" fmla="*/ 2147483647 h 1435"/>
              <a:gd name="T24" fmla="*/ 2147483647 w 1525"/>
              <a:gd name="T25" fmla="*/ 2147483647 h 1435"/>
              <a:gd name="T26" fmla="*/ 2147483647 w 1525"/>
              <a:gd name="T27" fmla="*/ 2147483647 h 1435"/>
              <a:gd name="T28" fmla="*/ 2147483647 w 1525"/>
              <a:gd name="T29" fmla="*/ 2147483647 h 1435"/>
              <a:gd name="T30" fmla="*/ 2147483647 w 1525"/>
              <a:gd name="T31" fmla="*/ 2147483647 h 1435"/>
              <a:gd name="T32" fmla="*/ 2147483647 w 1525"/>
              <a:gd name="T33" fmla="*/ 2147483647 h 1435"/>
              <a:gd name="T34" fmla="*/ 2147483647 w 1525"/>
              <a:gd name="T35" fmla="*/ 2147483647 h 1435"/>
              <a:gd name="T36" fmla="*/ 2147483647 w 1525"/>
              <a:gd name="T37" fmla="*/ 2147483647 h 1435"/>
              <a:gd name="T38" fmla="*/ 2147483647 w 1525"/>
              <a:gd name="T39" fmla="*/ 2147483647 h 1435"/>
              <a:gd name="T40" fmla="*/ 2147483647 w 1525"/>
              <a:gd name="T41" fmla="*/ 2147483647 h 1435"/>
              <a:gd name="T42" fmla="*/ 2147483647 w 1525"/>
              <a:gd name="T43" fmla="*/ 2147483647 h 1435"/>
              <a:gd name="T44" fmla="*/ 2147483647 w 1525"/>
              <a:gd name="T45" fmla="*/ 2147483647 h 1435"/>
              <a:gd name="T46" fmla="*/ 2147483647 w 1525"/>
              <a:gd name="T47" fmla="*/ 2147483647 h 1435"/>
              <a:gd name="T48" fmla="*/ 2147483647 w 1525"/>
              <a:gd name="T49" fmla="*/ 2147483647 h 1435"/>
              <a:gd name="T50" fmla="*/ 2147483647 w 1525"/>
              <a:gd name="T51" fmla="*/ 2147483647 h 1435"/>
              <a:gd name="T52" fmla="*/ 2147483647 w 1525"/>
              <a:gd name="T53" fmla="*/ 2147483647 h 1435"/>
              <a:gd name="T54" fmla="*/ 2147483647 w 1525"/>
              <a:gd name="T55" fmla="*/ 2147483647 h 1435"/>
              <a:gd name="T56" fmla="*/ 2147483647 w 1525"/>
              <a:gd name="T57" fmla="*/ 2147483647 h 1435"/>
              <a:gd name="T58" fmla="*/ 2147483647 w 1525"/>
              <a:gd name="T59" fmla="*/ 2147483647 h 1435"/>
              <a:gd name="T60" fmla="*/ 2147483647 w 1525"/>
              <a:gd name="T61" fmla="*/ 2147483647 h 1435"/>
              <a:gd name="T62" fmla="*/ 2147483647 w 1525"/>
              <a:gd name="T63" fmla="*/ 2147483647 h 1435"/>
              <a:gd name="T64" fmla="*/ 2147483647 w 1525"/>
              <a:gd name="T65" fmla="*/ 2147483647 h 1435"/>
              <a:gd name="T66" fmla="*/ 2147483647 w 1525"/>
              <a:gd name="T67" fmla="*/ 2147483647 h 1435"/>
              <a:gd name="T68" fmla="*/ 2147483647 w 1525"/>
              <a:gd name="T69" fmla="*/ 2147483647 h 1435"/>
              <a:gd name="T70" fmla="*/ 2147483647 w 1525"/>
              <a:gd name="T71" fmla="*/ 2147483647 h 1435"/>
              <a:gd name="T72" fmla="*/ 2147483647 w 1525"/>
              <a:gd name="T73" fmla="*/ 2147483647 h 1435"/>
              <a:gd name="T74" fmla="*/ 2147483647 w 1525"/>
              <a:gd name="T75" fmla="*/ 2147483647 h 1435"/>
              <a:gd name="T76" fmla="*/ 2147483647 w 1525"/>
              <a:gd name="T77" fmla="*/ 2147483647 h 1435"/>
              <a:gd name="T78" fmla="*/ 2147483647 w 1525"/>
              <a:gd name="T79" fmla="*/ 2147483647 h 1435"/>
              <a:gd name="T80" fmla="*/ 2147483647 w 1525"/>
              <a:gd name="T81" fmla="*/ 2147483647 h 1435"/>
              <a:gd name="T82" fmla="*/ 2147483647 w 1525"/>
              <a:gd name="T83" fmla="*/ 2147483647 h 1435"/>
              <a:gd name="T84" fmla="*/ 2147483647 w 1525"/>
              <a:gd name="T85" fmla="*/ 2147483647 h 1435"/>
              <a:gd name="T86" fmla="*/ 2147483647 w 1525"/>
              <a:gd name="T87" fmla="*/ 2147483647 h 1435"/>
              <a:gd name="T88" fmla="*/ 2147483647 w 1525"/>
              <a:gd name="T89" fmla="*/ 2147483647 h 1435"/>
              <a:gd name="T90" fmla="*/ 2147483647 w 1525"/>
              <a:gd name="T91" fmla="*/ 2147483647 h 1435"/>
              <a:gd name="T92" fmla="*/ 2147483647 w 1525"/>
              <a:gd name="T93" fmla="*/ 2147483647 h 1435"/>
              <a:gd name="T94" fmla="*/ 2147483647 w 1525"/>
              <a:gd name="T95" fmla="*/ 2147483647 h 1435"/>
              <a:gd name="T96" fmla="*/ 2147483647 w 1525"/>
              <a:gd name="T97" fmla="*/ 2147483647 h 1435"/>
              <a:gd name="T98" fmla="*/ 2147483647 w 1525"/>
              <a:gd name="T99" fmla="*/ 2147483647 h 1435"/>
              <a:gd name="T100" fmla="*/ 0 w 1525"/>
              <a:gd name="T101" fmla="*/ 2147483647 h 14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525"/>
              <a:gd name="T154" fmla="*/ 0 h 1435"/>
              <a:gd name="T155" fmla="*/ 1525 w 1525"/>
              <a:gd name="T156" fmla="*/ 1435 h 14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525" h="1435">
                <a:moveTo>
                  <a:pt x="0" y="561"/>
                </a:moveTo>
                <a:lnTo>
                  <a:pt x="416" y="599"/>
                </a:lnTo>
                <a:lnTo>
                  <a:pt x="473" y="0"/>
                </a:lnTo>
                <a:lnTo>
                  <a:pt x="802" y="19"/>
                </a:lnTo>
                <a:lnTo>
                  <a:pt x="791" y="277"/>
                </a:lnTo>
                <a:lnTo>
                  <a:pt x="823" y="303"/>
                </a:lnTo>
                <a:lnTo>
                  <a:pt x="854" y="303"/>
                </a:lnTo>
                <a:lnTo>
                  <a:pt x="878" y="328"/>
                </a:lnTo>
                <a:lnTo>
                  <a:pt x="928" y="339"/>
                </a:lnTo>
                <a:lnTo>
                  <a:pt x="1026" y="383"/>
                </a:lnTo>
                <a:lnTo>
                  <a:pt x="1045" y="364"/>
                </a:lnTo>
                <a:lnTo>
                  <a:pt x="1110" y="400"/>
                </a:lnTo>
                <a:lnTo>
                  <a:pt x="1195" y="400"/>
                </a:lnTo>
                <a:lnTo>
                  <a:pt x="1254" y="383"/>
                </a:lnTo>
                <a:lnTo>
                  <a:pt x="1333" y="368"/>
                </a:lnTo>
                <a:lnTo>
                  <a:pt x="1409" y="407"/>
                </a:lnTo>
                <a:lnTo>
                  <a:pt x="1421" y="421"/>
                </a:lnTo>
                <a:lnTo>
                  <a:pt x="1458" y="421"/>
                </a:lnTo>
                <a:lnTo>
                  <a:pt x="1468" y="633"/>
                </a:lnTo>
                <a:lnTo>
                  <a:pt x="1525" y="737"/>
                </a:lnTo>
                <a:lnTo>
                  <a:pt x="1504" y="819"/>
                </a:lnTo>
                <a:lnTo>
                  <a:pt x="1508" y="887"/>
                </a:lnTo>
                <a:lnTo>
                  <a:pt x="1481" y="921"/>
                </a:lnTo>
                <a:lnTo>
                  <a:pt x="1493" y="932"/>
                </a:lnTo>
                <a:lnTo>
                  <a:pt x="1430" y="951"/>
                </a:lnTo>
                <a:lnTo>
                  <a:pt x="1381" y="957"/>
                </a:lnTo>
                <a:lnTo>
                  <a:pt x="1390" y="919"/>
                </a:lnTo>
                <a:lnTo>
                  <a:pt x="1362" y="940"/>
                </a:lnTo>
                <a:lnTo>
                  <a:pt x="1364" y="984"/>
                </a:lnTo>
                <a:lnTo>
                  <a:pt x="1331" y="1027"/>
                </a:lnTo>
                <a:lnTo>
                  <a:pt x="1151" y="1118"/>
                </a:lnTo>
                <a:lnTo>
                  <a:pt x="1093" y="1177"/>
                </a:lnTo>
                <a:lnTo>
                  <a:pt x="1041" y="1302"/>
                </a:lnTo>
                <a:lnTo>
                  <a:pt x="1085" y="1435"/>
                </a:lnTo>
                <a:lnTo>
                  <a:pt x="1041" y="1435"/>
                </a:lnTo>
                <a:lnTo>
                  <a:pt x="848" y="1366"/>
                </a:lnTo>
                <a:lnTo>
                  <a:pt x="827" y="1310"/>
                </a:lnTo>
                <a:lnTo>
                  <a:pt x="806" y="1283"/>
                </a:lnTo>
                <a:lnTo>
                  <a:pt x="799" y="1209"/>
                </a:lnTo>
                <a:lnTo>
                  <a:pt x="763" y="1181"/>
                </a:lnTo>
                <a:lnTo>
                  <a:pt x="656" y="982"/>
                </a:lnTo>
                <a:lnTo>
                  <a:pt x="607" y="944"/>
                </a:lnTo>
                <a:lnTo>
                  <a:pt x="592" y="911"/>
                </a:lnTo>
                <a:lnTo>
                  <a:pt x="438" y="904"/>
                </a:lnTo>
                <a:lnTo>
                  <a:pt x="357" y="999"/>
                </a:lnTo>
                <a:lnTo>
                  <a:pt x="217" y="900"/>
                </a:lnTo>
                <a:lnTo>
                  <a:pt x="177" y="764"/>
                </a:lnTo>
                <a:lnTo>
                  <a:pt x="44" y="635"/>
                </a:lnTo>
                <a:lnTo>
                  <a:pt x="27" y="595"/>
                </a:lnTo>
                <a:lnTo>
                  <a:pt x="10" y="589"/>
                </a:lnTo>
                <a:lnTo>
                  <a:pt x="0" y="56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7" name="Freeform 21"/>
          <p:cNvSpPr>
            <a:spLocks/>
          </p:cNvSpPr>
          <p:nvPr/>
        </p:nvSpPr>
        <p:spPr bwMode="auto">
          <a:xfrm>
            <a:off x="3433768" y="1530615"/>
            <a:ext cx="1138237" cy="582083"/>
          </a:xfrm>
          <a:custGeom>
            <a:avLst/>
            <a:gdLst>
              <a:gd name="T0" fmla="*/ 2147483647 w 717"/>
              <a:gd name="T1" fmla="*/ 0 h 440"/>
              <a:gd name="T2" fmla="*/ 2147483647 w 717"/>
              <a:gd name="T3" fmla="*/ 2147483647 h 440"/>
              <a:gd name="T4" fmla="*/ 2147483647 w 717"/>
              <a:gd name="T5" fmla="*/ 2147483647 h 440"/>
              <a:gd name="T6" fmla="*/ 2147483647 w 717"/>
              <a:gd name="T7" fmla="*/ 2147483647 h 440"/>
              <a:gd name="T8" fmla="*/ 2147483647 w 717"/>
              <a:gd name="T9" fmla="*/ 2147483647 h 440"/>
              <a:gd name="T10" fmla="*/ 2147483647 w 717"/>
              <a:gd name="T11" fmla="*/ 2147483647 h 440"/>
              <a:gd name="T12" fmla="*/ 2147483647 w 717"/>
              <a:gd name="T13" fmla="*/ 2147483647 h 440"/>
              <a:gd name="T14" fmla="*/ 0 w 717"/>
              <a:gd name="T15" fmla="*/ 2147483647 h 440"/>
              <a:gd name="T16" fmla="*/ 2147483647 w 717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7"/>
              <a:gd name="T28" fmla="*/ 0 h 440"/>
              <a:gd name="T29" fmla="*/ 717 w 717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7" h="440">
                <a:moveTo>
                  <a:pt x="38" y="0"/>
                </a:moveTo>
                <a:lnTo>
                  <a:pt x="662" y="33"/>
                </a:lnTo>
                <a:lnTo>
                  <a:pt x="666" y="143"/>
                </a:lnTo>
                <a:lnTo>
                  <a:pt x="694" y="232"/>
                </a:lnTo>
                <a:lnTo>
                  <a:pt x="698" y="347"/>
                </a:lnTo>
                <a:lnTo>
                  <a:pt x="717" y="440"/>
                </a:lnTo>
                <a:lnTo>
                  <a:pt x="340" y="429"/>
                </a:lnTo>
                <a:lnTo>
                  <a:pt x="0" y="404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8" name="Freeform 22"/>
          <p:cNvSpPr>
            <a:spLocks/>
          </p:cNvSpPr>
          <p:nvPr/>
        </p:nvSpPr>
        <p:spPr bwMode="auto">
          <a:xfrm>
            <a:off x="3373441" y="2065076"/>
            <a:ext cx="1216025" cy="662781"/>
          </a:xfrm>
          <a:custGeom>
            <a:avLst/>
            <a:gdLst>
              <a:gd name="T0" fmla="*/ 2147483647 w 766"/>
              <a:gd name="T1" fmla="*/ 0 h 501"/>
              <a:gd name="T2" fmla="*/ 2147483647 w 766"/>
              <a:gd name="T3" fmla="*/ 2147483647 h 501"/>
              <a:gd name="T4" fmla="*/ 2147483647 w 766"/>
              <a:gd name="T5" fmla="*/ 2147483647 h 501"/>
              <a:gd name="T6" fmla="*/ 2147483647 w 766"/>
              <a:gd name="T7" fmla="*/ 2147483647 h 501"/>
              <a:gd name="T8" fmla="*/ 2147483647 w 766"/>
              <a:gd name="T9" fmla="*/ 2147483647 h 501"/>
              <a:gd name="T10" fmla="*/ 2147483647 w 766"/>
              <a:gd name="T11" fmla="*/ 2147483647 h 501"/>
              <a:gd name="T12" fmla="*/ 2147483647 w 766"/>
              <a:gd name="T13" fmla="*/ 2147483647 h 501"/>
              <a:gd name="T14" fmla="*/ 2147483647 w 766"/>
              <a:gd name="T15" fmla="*/ 2147483647 h 501"/>
              <a:gd name="T16" fmla="*/ 2147483647 w 766"/>
              <a:gd name="T17" fmla="*/ 2147483647 h 501"/>
              <a:gd name="T18" fmla="*/ 2147483647 w 766"/>
              <a:gd name="T19" fmla="*/ 2147483647 h 501"/>
              <a:gd name="T20" fmla="*/ 2147483647 w 766"/>
              <a:gd name="T21" fmla="*/ 2147483647 h 501"/>
              <a:gd name="T22" fmla="*/ 2147483647 w 766"/>
              <a:gd name="T23" fmla="*/ 2147483647 h 501"/>
              <a:gd name="T24" fmla="*/ 2147483647 w 766"/>
              <a:gd name="T25" fmla="*/ 2147483647 h 501"/>
              <a:gd name="T26" fmla="*/ 2147483647 w 766"/>
              <a:gd name="T27" fmla="*/ 2147483647 h 501"/>
              <a:gd name="T28" fmla="*/ 2147483647 w 766"/>
              <a:gd name="T29" fmla="*/ 2147483647 h 501"/>
              <a:gd name="T30" fmla="*/ 2147483647 w 766"/>
              <a:gd name="T31" fmla="*/ 2147483647 h 501"/>
              <a:gd name="T32" fmla="*/ 0 w 766"/>
              <a:gd name="T33" fmla="*/ 2147483647 h 501"/>
              <a:gd name="T34" fmla="*/ 2147483647 w 766"/>
              <a:gd name="T35" fmla="*/ 0 h 50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6"/>
              <a:gd name="T55" fmla="*/ 0 h 501"/>
              <a:gd name="T56" fmla="*/ 766 w 766"/>
              <a:gd name="T57" fmla="*/ 501 h 50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6" h="501">
                <a:moveTo>
                  <a:pt x="38" y="0"/>
                </a:moveTo>
                <a:lnTo>
                  <a:pt x="378" y="25"/>
                </a:lnTo>
                <a:lnTo>
                  <a:pt x="755" y="36"/>
                </a:lnTo>
                <a:lnTo>
                  <a:pt x="728" y="84"/>
                </a:lnTo>
                <a:lnTo>
                  <a:pt x="766" y="118"/>
                </a:lnTo>
                <a:lnTo>
                  <a:pt x="764" y="364"/>
                </a:lnTo>
                <a:lnTo>
                  <a:pt x="749" y="362"/>
                </a:lnTo>
                <a:lnTo>
                  <a:pt x="749" y="394"/>
                </a:lnTo>
                <a:lnTo>
                  <a:pt x="763" y="417"/>
                </a:lnTo>
                <a:lnTo>
                  <a:pt x="755" y="442"/>
                </a:lnTo>
                <a:lnTo>
                  <a:pt x="763" y="501"/>
                </a:lnTo>
                <a:lnTo>
                  <a:pt x="746" y="493"/>
                </a:lnTo>
                <a:lnTo>
                  <a:pt x="725" y="472"/>
                </a:lnTo>
                <a:lnTo>
                  <a:pt x="658" y="449"/>
                </a:lnTo>
                <a:lnTo>
                  <a:pt x="592" y="453"/>
                </a:lnTo>
                <a:lnTo>
                  <a:pt x="554" y="425"/>
                </a:lnTo>
                <a:lnTo>
                  <a:pt x="0" y="392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89" name="Freeform 23"/>
          <p:cNvSpPr>
            <a:spLocks/>
          </p:cNvSpPr>
          <p:nvPr/>
        </p:nvSpPr>
        <p:spPr bwMode="auto">
          <a:xfrm>
            <a:off x="3335338" y="2583657"/>
            <a:ext cx="1425575" cy="579438"/>
          </a:xfrm>
          <a:custGeom>
            <a:avLst/>
            <a:gdLst>
              <a:gd name="T0" fmla="*/ 2147483647 w 898"/>
              <a:gd name="T1" fmla="*/ 0 h 438"/>
              <a:gd name="T2" fmla="*/ 2147483647 w 898"/>
              <a:gd name="T3" fmla="*/ 2147483647 h 438"/>
              <a:gd name="T4" fmla="*/ 2147483647 w 898"/>
              <a:gd name="T5" fmla="*/ 2147483647 h 438"/>
              <a:gd name="T6" fmla="*/ 2147483647 w 898"/>
              <a:gd name="T7" fmla="*/ 2147483647 h 438"/>
              <a:gd name="T8" fmla="*/ 2147483647 w 898"/>
              <a:gd name="T9" fmla="*/ 2147483647 h 438"/>
              <a:gd name="T10" fmla="*/ 2147483647 w 898"/>
              <a:gd name="T11" fmla="*/ 2147483647 h 438"/>
              <a:gd name="T12" fmla="*/ 2147483647 w 898"/>
              <a:gd name="T13" fmla="*/ 2147483647 h 438"/>
              <a:gd name="T14" fmla="*/ 2147483647 w 898"/>
              <a:gd name="T15" fmla="*/ 2147483647 h 438"/>
              <a:gd name="T16" fmla="*/ 2147483647 w 898"/>
              <a:gd name="T17" fmla="*/ 2147483647 h 438"/>
              <a:gd name="T18" fmla="*/ 2147483647 w 898"/>
              <a:gd name="T19" fmla="*/ 2147483647 h 438"/>
              <a:gd name="T20" fmla="*/ 2147483647 w 898"/>
              <a:gd name="T21" fmla="*/ 2147483647 h 438"/>
              <a:gd name="T22" fmla="*/ 2147483647 w 898"/>
              <a:gd name="T23" fmla="*/ 2147483647 h 438"/>
              <a:gd name="T24" fmla="*/ 2147483647 w 898"/>
              <a:gd name="T25" fmla="*/ 2147483647 h 438"/>
              <a:gd name="T26" fmla="*/ 2147483647 w 898"/>
              <a:gd name="T27" fmla="*/ 2147483647 h 438"/>
              <a:gd name="T28" fmla="*/ 2147483647 w 898"/>
              <a:gd name="T29" fmla="*/ 2147483647 h 438"/>
              <a:gd name="T30" fmla="*/ 2147483647 w 898"/>
              <a:gd name="T31" fmla="*/ 2147483647 h 438"/>
              <a:gd name="T32" fmla="*/ 2147483647 w 898"/>
              <a:gd name="T33" fmla="*/ 2147483647 h 438"/>
              <a:gd name="T34" fmla="*/ 0 w 898"/>
              <a:gd name="T35" fmla="*/ 2147483647 h 438"/>
              <a:gd name="T36" fmla="*/ 2147483647 w 898"/>
              <a:gd name="T37" fmla="*/ 0 h 4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8"/>
              <a:gd name="T58" fmla="*/ 0 h 438"/>
              <a:gd name="T59" fmla="*/ 898 w 898"/>
              <a:gd name="T60" fmla="*/ 438 h 4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8" h="438">
                <a:moveTo>
                  <a:pt x="24" y="0"/>
                </a:moveTo>
                <a:lnTo>
                  <a:pt x="578" y="33"/>
                </a:lnTo>
                <a:lnTo>
                  <a:pt x="616" y="61"/>
                </a:lnTo>
                <a:lnTo>
                  <a:pt x="682" y="57"/>
                </a:lnTo>
                <a:lnTo>
                  <a:pt x="749" y="80"/>
                </a:lnTo>
                <a:lnTo>
                  <a:pt x="770" y="101"/>
                </a:lnTo>
                <a:lnTo>
                  <a:pt x="787" y="109"/>
                </a:lnTo>
                <a:lnTo>
                  <a:pt x="817" y="192"/>
                </a:lnTo>
                <a:lnTo>
                  <a:pt x="817" y="217"/>
                </a:lnTo>
                <a:lnTo>
                  <a:pt x="838" y="256"/>
                </a:lnTo>
                <a:lnTo>
                  <a:pt x="847" y="319"/>
                </a:lnTo>
                <a:lnTo>
                  <a:pt x="842" y="338"/>
                </a:lnTo>
                <a:lnTo>
                  <a:pt x="855" y="359"/>
                </a:lnTo>
                <a:lnTo>
                  <a:pt x="898" y="438"/>
                </a:lnTo>
                <a:lnTo>
                  <a:pt x="498" y="435"/>
                </a:lnTo>
                <a:lnTo>
                  <a:pt x="195" y="416"/>
                </a:lnTo>
                <a:lnTo>
                  <a:pt x="205" y="285"/>
                </a:lnTo>
                <a:lnTo>
                  <a:pt x="0" y="266"/>
                </a:lnTo>
                <a:lnTo>
                  <a:pt x="24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0" name="Freeform 24"/>
          <p:cNvSpPr>
            <a:spLocks/>
          </p:cNvSpPr>
          <p:nvPr/>
        </p:nvSpPr>
        <p:spPr bwMode="auto">
          <a:xfrm>
            <a:off x="3602043" y="3133990"/>
            <a:ext cx="1285875" cy="563563"/>
          </a:xfrm>
          <a:custGeom>
            <a:avLst/>
            <a:gdLst>
              <a:gd name="T0" fmla="*/ 2147483647 w 810"/>
              <a:gd name="T1" fmla="*/ 0 h 426"/>
              <a:gd name="T2" fmla="*/ 2147483647 w 810"/>
              <a:gd name="T3" fmla="*/ 2147483647 h 426"/>
              <a:gd name="T4" fmla="*/ 2147483647 w 810"/>
              <a:gd name="T5" fmla="*/ 2147483647 h 426"/>
              <a:gd name="T6" fmla="*/ 2147483647 w 810"/>
              <a:gd name="T7" fmla="*/ 2147483647 h 426"/>
              <a:gd name="T8" fmla="*/ 2147483647 w 810"/>
              <a:gd name="T9" fmla="*/ 2147483647 h 426"/>
              <a:gd name="T10" fmla="*/ 2147483647 w 810"/>
              <a:gd name="T11" fmla="*/ 2147483647 h 426"/>
              <a:gd name="T12" fmla="*/ 2147483647 w 810"/>
              <a:gd name="T13" fmla="*/ 2147483647 h 426"/>
              <a:gd name="T14" fmla="*/ 2147483647 w 810"/>
              <a:gd name="T15" fmla="*/ 2147483647 h 426"/>
              <a:gd name="T16" fmla="*/ 2147483647 w 810"/>
              <a:gd name="T17" fmla="*/ 2147483647 h 426"/>
              <a:gd name="T18" fmla="*/ 2147483647 w 810"/>
              <a:gd name="T19" fmla="*/ 2147483647 h 426"/>
              <a:gd name="T20" fmla="*/ 2147483647 w 810"/>
              <a:gd name="T21" fmla="*/ 2147483647 h 426"/>
              <a:gd name="T22" fmla="*/ 2147483647 w 810"/>
              <a:gd name="T23" fmla="*/ 2147483647 h 426"/>
              <a:gd name="T24" fmla="*/ 0 w 810"/>
              <a:gd name="T25" fmla="*/ 2147483647 h 426"/>
              <a:gd name="T26" fmla="*/ 2147483647 w 810"/>
              <a:gd name="T27" fmla="*/ 0 h 4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0"/>
              <a:gd name="T43" fmla="*/ 0 h 426"/>
              <a:gd name="T44" fmla="*/ 810 w 810"/>
              <a:gd name="T45" fmla="*/ 426 h 4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0" h="426">
                <a:moveTo>
                  <a:pt x="27" y="0"/>
                </a:moveTo>
                <a:lnTo>
                  <a:pt x="330" y="19"/>
                </a:lnTo>
                <a:lnTo>
                  <a:pt x="730" y="22"/>
                </a:lnTo>
                <a:lnTo>
                  <a:pt x="751" y="41"/>
                </a:lnTo>
                <a:lnTo>
                  <a:pt x="765" y="38"/>
                </a:lnTo>
                <a:lnTo>
                  <a:pt x="780" y="58"/>
                </a:lnTo>
                <a:lnTo>
                  <a:pt x="766" y="58"/>
                </a:lnTo>
                <a:lnTo>
                  <a:pt x="753" y="85"/>
                </a:lnTo>
                <a:lnTo>
                  <a:pt x="785" y="130"/>
                </a:lnTo>
                <a:lnTo>
                  <a:pt x="810" y="138"/>
                </a:lnTo>
                <a:lnTo>
                  <a:pt x="806" y="424"/>
                </a:lnTo>
                <a:lnTo>
                  <a:pt x="463" y="426"/>
                </a:lnTo>
                <a:lnTo>
                  <a:pt x="0" y="405"/>
                </a:lnTo>
                <a:lnTo>
                  <a:pt x="27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1" name="Freeform 25"/>
          <p:cNvSpPr>
            <a:spLocks/>
          </p:cNvSpPr>
          <p:nvPr/>
        </p:nvSpPr>
        <p:spPr bwMode="auto">
          <a:xfrm>
            <a:off x="3429000" y="3660513"/>
            <a:ext cx="1492250" cy="631031"/>
          </a:xfrm>
          <a:custGeom>
            <a:avLst/>
            <a:gdLst>
              <a:gd name="T0" fmla="*/ 2147483647 w 940"/>
              <a:gd name="T1" fmla="*/ 0 h 477"/>
              <a:gd name="T2" fmla="*/ 2147483647 w 940"/>
              <a:gd name="T3" fmla="*/ 2147483647 h 477"/>
              <a:gd name="T4" fmla="*/ 2147483647 w 940"/>
              <a:gd name="T5" fmla="*/ 2147483647 h 477"/>
              <a:gd name="T6" fmla="*/ 2147483647 w 940"/>
              <a:gd name="T7" fmla="*/ 2147483647 h 477"/>
              <a:gd name="T8" fmla="*/ 2147483647 w 940"/>
              <a:gd name="T9" fmla="*/ 2147483647 h 477"/>
              <a:gd name="T10" fmla="*/ 2147483647 w 940"/>
              <a:gd name="T11" fmla="*/ 2147483647 h 477"/>
              <a:gd name="T12" fmla="*/ 2147483647 w 940"/>
              <a:gd name="T13" fmla="*/ 2147483647 h 477"/>
              <a:gd name="T14" fmla="*/ 2147483647 w 940"/>
              <a:gd name="T15" fmla="*/ 2147483647 h 477"/>
              <a:gd name="T16" fmla="*/ 2147483647 w 940"/>
              <a:gd name="T17" fmla="*/ 2147483647 h 477"/>
              <a:gd name="T18" fmla="*/ 2147483647 w 940"/>
              <a:gd name="T19" fmla="*/ 2147483647 h 477"/>
              <a:gd name="T20" fmla="*/ 2147483647 w 940"/>
              <a:gd name="T21" fmla="*/ 2147483647 h 477"/>
              <a:gd name="T22" fmla="*/ 2147483647 w 940"/>
              <a:gd name="T23" fmla="*/ 2147483647 h 477"/>
              <a:gd name="T24" fmla="*/ 2147483647 w 940"/>
              <a:gd name="T25" fmla="*/ 2147483647 h 477"/>
              <a:gd name="T26" fmla="*/ 2147483647 w 940"/>
              <a:gd name="T27" fmla="*/ 2147483647 h 477"/>
              <a:gd name="T28" fmla="*/ 2147483647 w 940"/>
              <a:gd name="T29" fmla="*/ 2147483647 h 477"/>
              <a:gd name="T30" fmla="*/ 2147483647 w 940"/>
              <a:gd name="T31" fmla="*/ 2147483647 h 477"/>
              <a:gd name="T32" fmla="*/ 2147483647 w 940"/>
              <a:gd name="T33" fmla="*/ 2147483647 h 477"/>
              <a:gd name="T34" fmla="*/ 2147483647 w 940"/>
              <a:gd name="T35" fmla="*/ 2147483647 h 477"/>
              <a:gd name="T36" fmla="*/ 2147483647 w 940"/>
              <a:gd name="T37" fmla="*/ 2147483647 h 477"/>
              <a:gd name="T38" fmla="*/ 0 w 940"/>
              <a:gd name="T39" fmla="*/ 2147483647 h 477"/>
              <a:gd name="T40" fmla="*/ 2147483647 w 940"/>
              <a:gd name="T41" fmla="*/ 0 h 47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0"/>
              <a:gd name="T64" fmla="*/ 0 h 477"/>
              <a:gd name="T65" fmla="*/ 940 w 940"/>
              <a:gd name="T66" fmla="*/ 477 h 47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0" h="477">
                <a:moveTo>
                  <a:pt x="5" y="0"/>
                </a:moveTo>
                <a:lnTo>
                  <a:pt x="109" y="7"/>
                </a:lnTo>
                <a:lnTo>
                  <a:pt x="572" y="28"/>
                </a:lnTo>
                <a:lnTo>
                  <a:pt x="915" y="26"/>
                </a:lnTo>
                <a:lnTo>
                  <a:pt x="919" y="96"/>
                </a:lnTo>
                <a:lnTo>
                  <a:pt x="940" y="244"/>
                </a:lnTo>
                <a:lnTo>
                  <a:pt x="936" y="477"/>
                </a:lnTo>
                <a:lnTo>
                  <a:pt x="860" y="438"/>
                </a:lnTo>
                <a:lnTo>
                  <a:pt x="781" y="453"/>
                </a:lnTo>
                <a:lnTo>
                  <a:pt x="722" y="470"/>
                </a:lnTo>
                <a:lnTo>
                  <a:pt x="637" y="470"/>
                </a:lnTo>
                <a:lnTo>
                  <a:pt x="572" y="434"/>
                </a:lnTo>
                <a:lnTo>
                  <a:pt x="553" y="453"/>
                </a:lnTo>
                <a:lnTo>
                  <a:pt x="455" y="409"/>
                </a:lnTo>
                <a:lnTo>
                  <a:pt x="405" y="398"/>
                </a:lnTo>
                <a:lnTo>
                  <a:pt x="381" y="373"/>
                </a:lnTo>
                <a:lnTo>
                  <a:pt x="350" y="373"/>
                </a:lnTo>
                <a:lnTo>
                  <a:pt x="318" y="347"/>
                </a:lnTo>
                <a:lnTo>
                  <a:pt x="329" y="89"/>
                </a:lnTo>
                <a:lnTo>
                  <a:pt x="0" y="7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2" name="Freeform 26"/>
          <p:cNvSpPr>
            <a:spLocks/>
          </p:cNvSpPr>
          <p:nvPr/>
        </p:nvSpPr>
        <p:spPr bwMode="auto">
          <a:xfrm>
            <a:off x="4429125" y="1484315"/>
            <a:ext cx="1125538" cy="1019969"/>
          </a:xfrm>
          <a:custGeom>
            <a:avLst/>
            <a:gdLst>
              <a:gd name="T0" fmla="*/ 2147483647 w 709"/>
              <a:gd name="T1" fmla="*/ 2147483647 h 771"/>
              <a:gd name="T2" fmla="*/ 2147483647 w 709"/>
              <a:gd name="T3" fmla="*/ 2147483647 h 771"/>
              <a:gd name="T4" fmla="*/ 2147483647 w 709"/>
              <a:gd name="T5" fmla="*/ 2147483647 h 771"/>
              <a:gd name="T6" fmla="*/ 2147483647 w 709"/>
              <a:gd name="T7" fmla="*/ 2147483647 h 771"/>
              <a:gd name="T8" fmla="*/ 2147483647 w 709"/>
              <a:gd name="T9" fmla="*/ 2147483647 h 771"/>
              <a:gd name="T10" fmla="*/ 2147483647 w 709"/>
              <a:gd name="T11" fmla="*/ 2147483647 h 771"/>
              <a:gd name="T12" fmla="*/ 2147483647 w 709"/>
              <a:gd name="T13" fmla="*/ 2147483647 h 771"/>
              <a:gd name="T14" fmla="*/ 2147483647 w 709"/>
              <a:gd name="T15" fmla="*/ 2147483647 h 771"/>
              <a:gd name="T16" fmla="*/ 2147483647 w 709"/>
              <a:gd name="T17" fmla="*/ 2147483647 h 771"/>
              <a:gd name="T18" fmla="*/ 2147483647 w 709"/>
              <a:gd name="T19" fmla="*/ 2147483647 h 771"/>
              <a:gd name="T20" fmla="*/ 2147483647 w 709"/>
              <a:gd name="T21" fmla="*/ 2147483647 h 771"/>
              <a:gd name="T22" fmla="*/ 2147483647 w 709"/>
              <a:gd name="T23" fmla="*/ 2147483647 h 771"/>
              <a:gd name="T24" fmla="*/ 2147483647 w 709"/>
              <a:gd name="T25" fmla="*/ 2147483647 h 771"/>
              <a:gd name="T26" fmla="*/ 2147483647 w 709"/>
              <a:gd name="T27" fmla="*/ 2147483647 h 771"/>
              <a:gd name="T28" fmla="*/ 2147483647 w 709"/>
              <a:gd name="T29" fmla="*/ 2147483647 h 771"/>
              <a:gd name="T30" fmla="*/ 2147483647 w 709"/>
              <a:gd name="T31" fmla="*/ 2147483647 h 771"/>
              <a:gd name="T32" fmla="*/ 2147483647 w 709"/>
              <a:gd name="T33" fmla="*/ 2147483647 h 771"/>
              <a:gd name="T34" fmla="*/ 2147483647 w 709"/>
              <a:gd name="T35" fmla="*/ 2147483647 h 771"/>
              <a:gd name="T36" fmla="*/ 2147483647 w 709"/>
              <a:gd name="T37" fmla="*/ 2147483647 h 771"/>
              <a:gd name="T38" fmla="*/ 2147483647 w 709"/>
              <a:gd name="T39" fmla="*/ 2147483647 h 771"/>
              <a:gd name="T40" fmla="*/ 2147483647 w 709"/>
              <a:gd name="T41" fmla="*/ 2147483647 h 771"/>
              <a:gd name="T42" fmla="*/ 2147483647 w 709"/>
              <a:gd name="T43" fmla="*/ 2147483647 h 771"/>
              <a:gd name="T44" fmla="*/ 2147483647 w 709"/>
              <a:gd name="T45" fmla="*/ 2147483647 h 771"/>
              <a:gd name="T46" fmla="*/ 2147483647 w 709"/>
              <a:gd name="T47" fmla="*/ 2147483647 h 771"/>
              <a:gd name="T48" fmla="*/ 2147483647 w 709"/>
              <a:gd name="T49" fmla="*/ 2147483647 h 771"/>
              <a:gd name="T50" fmla="*/ 2147483647 w 709"/>
              <a:gd name="T51" fmla="*/ 2147483647 h 771"/>
              <a:gd name="T52" fmla="*/ 2147483647 w 709"/>
              <a:gd name="T53" fmla="*/ 2147483647 h 771"/>
              <a:gd name="T54" fmla="*/ 2147483647 w 709"/>
              <a:gd name="T55" fmla="*/ 0 h 771"/>
              <a:gd name="T56" fmla="*/ 2147483647 w 709"/>
              <a:gd name="T57" fmla="*/ 0 h 771"/>
              <a:gd name="T58" fmla="*/ 2147483647 w 709"/>
              <a:gd name="T59" fmla="*/ 2147483647 h 771"/>
              <a:gd name="T60" fmla="*/ 0 w 709"/>
              <a:gd name="T61" fmla="*/ 2147483647 h 771"/>
              <a:gd name="T62" fmla="*/ 2147483647 w 709"/>
              <a:gd name="T63" fmla="*/ 2147483647 h 77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09"/>
              <a:gd name="T97" fmla="*/ 0 h 771"/>
              <a:gd name="T98" fmla="*/ 709 w 709"/>
              <a:gd name="T99" fmla="*/ 771 h 77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09" h="771">
                <a:moveTo>
                  <a:pt x="4" y="146"/>
                </a:moveTo>
                <a:lnTo>
                  <a:pt x="32" y="235"/>
                </a:lnTo>
                <a:lnTo>
                  <a:pt x="36" y="350"/>
                </a:lnTo>
                <a:lnTo>
                  <a:pt x="55" y="443"/>
                </a:lnTo>
                <a:lnTo>
                  <a:pt x="28" y="491"/>
                </a:lnTo>
                <a:lnTo>
                  <a:pt x="66" y="525"/>
                </a:lnTo>
                <a:lnTo>
                  <a:pt x="64" y="771"/>
                </a:lnTo>
                <a:lnTo>
                  <a:pt x="582" y="760"/>
                </a:lnTo>
                <a:lnTo>
                  <a:pt x="573" y="712"/>
                </a:lnTo>
                <a:lnTo>
                  <a:pt x="518" y="671"/>
                </a:lnTo>
                <a:lnTo>
                  <a:pt x="489" y="640"/>
                </a:lnTo>
                <a:lnTo>
                  <a:pt x="419" y="597"/>
                </a:lnTo>
                <a:lnTo>
                  <a:pt x="421" y="525"/>
                </a:lnTo>
                <a:lnTo>
                  <a:pt x="406" y="479"/>
                </a:lnTo>
                <a:lnTo>
                  <a:pt x="465" y="411"/>
                </a:lnTo>
                <a:lnTo>
                  <a:pt x="461" y="343"/>
                </a:lnTo>
                <a:lnTo>
                  <a:pt x="556" y="273"/>
                </a:lnTo>
                <a:lnTo>
                  <a:pt x="578" y="233"/>
                </a:lnTo>
                <a:lnTo>
                  <a:pt x="709" y="165"/>
                </a:lnTo>
                <a:lnTo>
                  <a:pt x="650" y="140"/>
                </a:lnTo>
                <a:lnTo>
                  <a:pt x="599" y="144"/>
                </a:lnTo>
                <a:lnTo>
                  <a:pt x="588" y="125"/>
                </a:lnTo>
                <a:lnTo>
                  <a:pt x="493" y="123"/>
                </a:lnTo>
                <a:lnTo>
                  <a:pt x="430" y="106"/>
                </a:lnTo>
                <a:lnTo>
                  <a:pt x="300" y="92"/>
                </a:lnTo>
                <a:lnTo>
                  <a:pt x="281" y="70"/>
                </a:lnTo>
                <a:lnTo>
                  <a:pt x="228" y="47"/>
                </a:lnTo>
                <a:lnTo>
                  <a:pt x="218" y="0"/>
                </a:lnTo>
                <a:lnTo>
                  <a:pt x="184" y="0"/>
                </a:lnTo>
                <a:lnTo>
                  <a:pt x="184" y="36"/>
                </a:lnTo>
                <a:lnTo>
                  <a:pt x="0" y="36"/>
                </a:lnTo>
                <a:lnTo>
                  <a:pt x="4" y="14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3" name="Freeform 27"/>
          <p:cNvSpPr>
            <a:spLocks/>
          </p:cNvSpPr>
          <p:nvPr/>
        </p:nvSpPr>
        <p:spPr bwMode="auto">
          <a:xfrm>
            <a:off x="4562480" y="2532063"/>
            <a:ext cx="1033463" cy="555625"/>
          </a:xfrm>
          <a:custGeom>
            <a:avLst/>
            <a:gdLst>
              <a:gd name="T0" fmla="*/ 0 w 651"/>
              <a:gd name="T1" fmla="*/ 2147483647 h 420"/>
              <a:gd name="T2" fmla="*/ 2147483647 w 651"/>
              <a:gd name="T3" fmla="*/ 2147483647 h 420"/>
              <a:gd name="T4" fmla="*/ 2147483647 w 651"/>
              <a:gd name="T5" fmla="*/ 2147483647 h 420"/>
              <a:gd name="T6" fmla="*/ 2147483647 w 651"/>
              <a:gd name="T7" fmla="*/ 2147483647 h 420"/>
              <a:gd name="T8" fmla="*/ 2147483647 w 651"/>
              <a:gd name="T9" fmla="*/ 2147483647 h 420"/>
              <a:gd name="T10" fmla="*/ 2147483647 w 651"/>
              <a:gd name="T11" fmla="*/ 2147483647 h 420"/>
              <a:gd name="T12" fmla="*/ 2147483647 w 651"/>
              <a:gd name="T13" fmla="*/ 2147483647 h 420"/>
              <a:gd name="T14" fmla="*/ 2147483647 w 651"/>
              <a:gd name="T15" fmla="*/ 2147483647 h 420"/>
              <a:gd name="T16" fmla="*/ 2147483647 w 651"/>
              <a:gd name="T17" fmla="*/ 2147483647 h 420"/>
              <a:gd name="T18" fmla="*/ 2147483647 w 651"/>
              <a:gd name="T19" fmla="*/ 2147483647 h 420"/>
              <a:gd name="T20" fmla="*/ 2147483647 w 651"/>
              <a:gd name="T21" fmla="*/ 2147483647 h 420"/>
              <a:gd name="T22" fmla="*/ 2147483647 w 651"/>
              <a:gd name="T23" fmla="*/ 2147483647 h 420"/>
              <a:gd name="T24" fmla="*/ 2147483647 w 651"/>
              <a:gd name="T25" fmla="*/ 2147483647 h 420"/>
              <a:gd name="T26" fmla="*/ 2147483647 w 651"/>
              <a:gd name="T27" fmla="*/ 2147483647 h 420"/>
              <a:gd name="T28" fmla="*/ 2147483647 w 651"/>
              <a:gd name="T29" fmla="*/ 2147483647 h 420"/>
              <a:gd name="T30" fmla="*/ 2147483647 w 651"/>
              <a:gd name="T31" fmla="*/ 2147483647 h 420"/>
              <a:gd name="T32" fmla="*/ 2147483647 w 651"/>
              <a:gd name="T33" fmla="*/ 2147483647 h 420"/>
              <a:gd name="T34" fmla="*/ 2147483647 w 651"/>
              <a:gd name="T35" fmla="*/ 2147483647 h 420"/>
              <a:gd name="T36" fmla="*/ 2147483647 w 651"/>
              <a:gd name="T37" fmla="*/ 0 h 420"/>
              <a:gd name="T38" fmla="*/ 2147483647 w 651"/>
              <a:gd name="T39" fmla="*/ 2147483647 h 420"/>
              <a:gd name="T40" fmla="*/ 0 w 651"/>
              <a:gd name="T41" fmla="*/ 2147483647 h 420"/>
              <a:gd name="T42" fmla="*/ 0 w 651"/>
              <a:gd name="T43" fmla="*/ 2147483647 h 4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51"/>
              <a:gd name="T67" fmla="*/ 0 h 420"/>
              <a:gd name="T68" fmla="*/ 651 w 651"/>
              <a:gd name="T69" fmla="*/ 420 h 4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51" h="420">
                <a:moveTo>
                  <a:pt x="0" y="41"/>
                </a:moveTo>
                <a:lnTo>
                  <a:pt x="14" y="64"/>
                </a:lnTo>
                <a:lnTo>
                  <a:pt x="6" y="89"/>
                </a:lnTo>
                <a:lnTo>
                  <a:pt x="14" y="148"/>
                </a:lnTo>
                <a:lnTo>
                  <a:pt x="44" y="231"/>
                </a:lnTo>
                <a:lnTo>
                  <a:pt x="44" y="256"/>
                </a:lnTo>
                <a:lnTo>
                  <a:pt x="65" y="295"/>
                </a:lnTo>
                <a:lnTo>
                  <a:pt x="74" y="358"/>
                </a:lnTo>
                <a:lnTo>
                  <a:pt x="69" y="377"/>
                </a:lnTo>
                <a:lnTo>
                  <a:pt x="82" y="398"/>
                </a:lnTo>
                <a:lnTo>
                  <a:pt x="503" y="388"/>
                </a:lnTo>
                <a:lnTo>
                  <a:pt x="533" y="420"/>
                </a:lnTo>
                <a:lnTo>
                  <a:pt x="577" y="326"/>
                </a:lnTo>
                <a:lnTo>
                  <a:pt x="563" y="290"/>
                </a:lnTo>
                <a:lnTo>
                  <a:pt x="635" y="233"/>
                </a:lnTo>
                <a:lnTo>
                  <a:pt x="651" y="191"/>
                </a:lnTo>
                <a:lnTo>
                  <a:pt x="598" y="130"/>
                </a:lnTo>
                <a:lnTo>
                  <a:pt x="543" y="68"/>
                </a:lnTo>
                <a:lnTo>
                  <a:pt x="533" y="0"/>
                </a:lnTo>
                <a:lnTo>
                  <a:pt x="15" y="11"/>
                </a:lnTo>
                <a:lnTo>
                  <a:pt x="0" y="9"/>
                </a:lnTo>
                <a:lnTo>
                  <a:pt x="0" y="4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4" name="Freeform 28"/>
          <p:cNvSpPr>
            <a:spLocks/>
          </p:cNvSpPr>
          <p:nvPr/>
        </p:nvSpPr>
        <p:spPr bwMode="auto">
          <a:xfrm>
            <a:off x="4692650" y="3045357"/>
            <a:ext cx="1149350" cy="812271"/>
          </a:xfrm>
          <a:custGeom>
            <a:avLst/>
            <a:gdLst>
              <a:gd name="T0" fmla="*/ 2147483647 w 724"/>
              <a:gd name="T1" fmla="*/ 2147483647 h 614"/>
              <a:gd name="T2" fmla="*/ 2147483647 w 724"/>
              <a:gd name="T3" fmla="*/ 2147483647 h 614"/>
              <a:gd name="T4" fmla="*/ 2147483647 w 724"/>
              <a:gd name="T5" fmla="*/ 2147483647 h 614"/>
              <a:gd name="T6" fmla="*/ 2147483647 w 724"/>
              <a:gd name="T7" fmla="*/ 2147483647 h 614"/>
              <a:gd name="T8" fmla="*/ 2147483647 w 724"/>
              <a:gd name="T9" fmla="*/ 2147483647 h 614"/>
              <a:gd name="T10" fmla="*/ 2147483647 w 724"/>
              <a:gd name="T11" fmla="*/ 2147483647 h 614"/>
              <a:gd name="T12" fmla="*/ 2147483647 w 724"/>
              <a:gd name="T13" fmla="*/ 2147483647 h 614"/>
              <a:gd name="T14" fmla="*/ 2147483647 w 724"/>
              <a:gd name="T15" fmla="*/ 2147483647 h 614"/>
              <a:gd name="T16" fmla="*/ 2147483647 w 724"/>
              <a:gd name="T17" fmla="*/ 2147483647 h 614"/>
              <a:gd name="T18" fmla="*/ 2147483647 w 724"/>
              <a:gd name="T19" fmla="*/ 2147483647 h 614"/>
              <a:gd name="T20" fmla="*/ 2147483647 w 724"/>
              <a:gd name="T21" fmla="*/ 2147483647 h 614"/>
              <a:gd name="T22" fmla="*/ 2147483647 w 724"/>
              <a:gd name="T23" fmla="*/ 2147483647 h 614"/>
              <a:gd name="T24" fmla="*/ 2147483647 w 724"/>
              <a:gd name="T25" fmla="*/ 2147483647 h 614"/>
              <a:gd name="T26" fmla="*/ 2147483647 w 724"/>
              <a:gd name="T27" fmla="*/ 2147483647 h 614"/>
              <a:gd name="T28" fmla="*/ 2147483647 w 724"/>
              <a:gd name="T29" fmla="*/ 2147483647 h 614"/>
              <a:gd name="T30" fmla="*/ 2147483647 w 724"/>
              <a:gd name="T31" fmla="*/ 2147483647 h 614"/>
              <a:gd name="T32" fmla="*/ 2147483647 w 724"/>
              <a:gd name="T33" fmla="*/ 2147483647 h 614"/>
              <a:gd name="T34" fmla="*/ 2147483647 w 724"/>
              <a:gd name="T35" fmla="*/ 2147483647 h 614"/>
              <a:gd name="T36" fmla="*/ 2147483647 w 724"/>
              <a:gd name="T37" fmla="*/ 2147483647 h 614"/>
              <a:gd name="T38" fmla="*/ 2147483647 w 724"/>
              <a:gd name="T39" fmla="*/ 2147483647 h 614"/>
              <a:gd name="T40" fmla="*/ 2147483647 w 724"/>
              <a:gd name="T41" fmla="*/ 2147483647 h 614"/>
              <a:gd name="T42" fmla="*/ 2147483647 w 724"/>
              <a:gd name="T43" fmla="*/ 2147483647 h 614"/>
              <a:gd name="T44" fmla="*/ 2147483647 w 724"/>
              <a:gd name="T45" fmla="*/ 2147483647 h 614"/>
              <a:gd name="T46" fmla="*/ 2147483647 w 724"/>
              <a:gd name="T47" fmla="*/ 2147483647 h 614"/>
              <a:gd name="T48" fmla="*/ 2147483647 w 724"/>
              <a:gd name="T49" fmla="*/ 2147483647 h 614"/>
              <a:gd name="T50" fmla="*/ 2147483647 w 724"/>
              <a:gd name="T51" fmla="*/ 2147483647 h 614"/>
              <a:gd name="T52" fmla="*/ 2147483647 w 724"/>
              <a:gd name="T53" fmla="*/ 2147483647 h 614"/>
              <a:gd name="T54" fmla="*/ 2147483647 w 724"/>
              <a:gd name="T55" fmla="*/ 2147483647 h 614"/>
              <a:gd name="T56" fmla="*/ 2147483647 w 724"/>
              <a:gd name="T57" fmla="*/ 2147483647 h 614"/>
              <a:gd name="T58" fmla="*/ 2147483647 w 724"/>
              <a:gd name="T59" fmla="*/ 2147483647 h 614"/>
              <a:gd name="T60" fmla="*/ 2147483647 w 724"/>
              <a:gd name="T61" fmla="*/ 2147483647 h 614"/>
              <a:gd name="T62" fmla="*/ 2147483647 w 724"/>
              <a:gd name="T63" fmla="*/ 2147483647 h 614"/>
              <a:gd name="T64" fmla="*/ 2147483647 w 724"/>
              <a:gd name="T65" fmla="*/ 2147483647 h 614"/>
              <a:gd name="T66" fmla="*/ 2147483647 w 724"/>
              <a:gd name="T67" fmla="*/ 0 h 614"/>
              <a:gd name="T68" fmla="*/ 0 w 724"/>
              <a:gd name="T69" fmla="*/ 2147483647 h 614"/>
              <a:gd name="T70" fmla="*/ 2147483647 w 724"/>
              <a:gd name="T71" fmla="*/ 2147483647 h 6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24"/>
              <a:gd name="T109" fmla="*/ 0 h 614"/>
              <a:gd name="T110" fmla="*/ 724 w 724"/>
              <a:gd name="T111" fmla="*/ 614 h 6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24" h="614">
                <a:moveTo>
                  <a:pt x="43" y="89"/>
                </a:moveTo>
                <a:lnTo>
                  <a:pt x="64" y="108"/>
                </a:lnTo>
                <a:lnTo>
                  <a:pt x="78" y="105"/>
                </a:lnTo>
                <a:lnTo>
                  <a:pt x="93" y="125"/>
                </a:lnTo>
                <a:lnTo>
                  <a:pt x="79" y="125"/>
                </a:lnTo>
                <a:lnTo>
                  <a:pt x="66" y="152"/>
                </a:lnTo>
                <a:lnTo>
                  <a:pt x="98" y="197"/>
                </a:lnTo>
                <a:lnTo>
                  <a:pt x="123" y="205"/>
                </a:lnTo>
                <a:lnTo>
                  <a:pt x="119" y="491"/>
                </a:lnTo>
                <a:lnTo>
                  <a:pt x="123" y="561"/>
                </a:lnTo>
                <a:lnTo>
                  <a:pt x="605" y="546"/>
                </a:lnTo>
                <a:lnTo>
                  <a:pt x="608" y="588"/>
                </a:lnTo>
                <a:lnTo>
                  <a:pt x="589" y="614"/>
                </a:lnTo>
                <a:lnTo>
                  <a:pt x="663" y="611"/>
                </a:lnTo>
                <a:lnTo>
                  <a:pt x="677" y="588"/>
                </a:lnTo>
                <a:lnTo>
                  <a:pt x="677" y="561"/>
                </a:lnTo>
                <a:lnTo>
                  <a:pt x="694" y="542"/>
                </a:lnTo>
                <a:lnTo>
                  <a:pt x="699" y="522"/>
                </a:lnTo>
                <a:lnTo>
                  <a:pt x="718" y="520"/>
                </a:lnTo>
                <a:lnTo>
                  <a:pt x="724" y="478"/>
                </a:lnTo>
                <a:lnTo>
                  <a:pt x="698" y="472"/>
                </a:lnTo>
                <a:lnTo>
                  <a:pt x="680" y="442"/>
                </a:lnTo>
                <a:lnTo>
                  <a:pt x="654" y="368"/>
                </a:lnTo>
                <a:lnTo>
                  <a:pt x="624" y="357"/>
                </a:lnTo>
                <a:lnTo>
                  <a:pt x="589" y="330"/>
                </a:lnTo>
                <a:lnTo>
                  <a:pt x="576" y="292"/>
                </a:lnTo>
                <a:lnTo>
                  <a:pt x="597" y="233"/>
                </a:lnTo>
                <a:lnTo>
                  <a:pt x="580" y="222"/>
                </a:lnTo>
                <a:lnTo>
                  <a:pt x="538" y="222"/>
                </a:lnTo>
                <a:lnTo>
                  <a:pt x="529" y="186"/>
                </a:lnTo>
                <a:lnTo>
                  <a:pt x="459" y="114"/>
                </a:lnTo>
                <a:lnTo>
                  <a:pt x="443" y="55"/>
                </a:lnTo>
                <a:lnTo>
                  <a:pt x="451" y="32"/>
                </a:lnTo>
                <a:lnTo>
                  <a:pt x="421" y="0"/>
                </a:lnTo>
                <a:lnTo>
                  <a:pt x="0" y="10"/>
                </a:lnTo>
                <a:lnTo>
                  <a:pt x="43" y="8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5" name="Freeform 29"/>
          <p:cNvSpPr>
            <a:spLocks/>
          </p:cNvSpPr>
          <p:nvPr/>
        </p:nvSpPr>
        <p:spPr bwMode="auto">
          <a:xfrm>
            <a:off x="4887913" y="3767667"/>
            <a:ext cx="869950" cy="635000"/>
          </a:xfrm>
          <a:custGeom>
            <a:avLst/>
            <a:gdLst>
              <a:gd name="T0" fmla="*/ 2147483647 w 548"/>
              <a:gd name="T1" fmla="*/ 2147483647 h 480"/>
              <a:gd name="T2" fmla="*/ 2147483647 w 548"/>
              <a:gd name="T3" fmla="*/ 2147483647 h 480"/>
              <a:gd name="T4" fmla="*/ 2147483647 w 548"/>
              <a:gd name="T5" fmla="*/ 2147483647 h 480"/>
              <a:gd name="T6" fmla="*/ 2147483647 w 548"/>
              <a:gd name="T7" fmla="*/ 2147483647 h 480"/>
              <a:gd name="T8" fmla="*/ 2147483647 w 548"/>
              <a:gd name="T9" fmla="*/ 2147483647 h 480"/>
              <a:gd name="T10" fmla="*/ 2147483647 w 548"/>
              <a:gd name="T11" fmla="*/ 2147483647 h 480"/>
              <a:gd name="T12" fmla="*/ 2147483647 w 548"/>
              <a:gd name="T13" fmla="*/ 2147483647 h 480"/>
              <a:gd name="T14" fmla="*/ 2147483647 w 548"/>
              <a:gd name="T15" fmla="*/ 2147483647 h 480"/>
              <a:gd name="T16" fmla="*/ 2147483647 w 548"/>
              <a:gd name="T17" fmla="*/ 2147483647 h 480"/>
              <a:gd name="T18" fmla="*/ 2147483647 w 548"/>
              <a:gd name="T19" fmla="*/ 2147483647 h 480"/>
              <a:gd name="T20" fmla="*/ 2147483647 w 548"/>
              <a:gd name="T21" fmla="*/ 2147483647 h 480"/>
              <a:gd name="T22" fmla="*/ 2147483647 w 548"/>
              <a:gd name="T23" fmla="*/ 2147483647 h 480"/>
              <a:gd name="T24" fmla="*/ 2147483647 w 548"/>
              <a:gd name="T25" fmla="*/ 2147483647 h 480"/>
              <a:gd name="T26" fmla="*/ 2147483647 w 548"/>
              <a:gd name="T27" fmla="*/ 2147483647 h 480"/>
              <a:gd name="T28" fmla="*/ 2147483647 w 548"/>
              <a:gd name="T29" fmla="*/ 2147483647 h 480"/>
              <a:gd name="T30" fmla="*/ 2147483647 w 548"/>
              <a:gd name="T31" fmla="*/ 2147483647 h 480"/>
              <a:gd name="T32" fmla="*/ 2147483647 w 548"/>
              <a:gd name="T33" fmla="*/ 2147483647 h 480"/>
              <a:gd name="T34" fmla="*/ 2147483647 w 548"/>
              <a:gd name="T35" fmla="*/ 2147483647 h 480"/>
              <a:gd name="T36" fmla="*/ 2147483647 w 548"/>
              <a:gd name="T37" fmla="*/ 0 h 480"/>
              <a:gd name="T38" fmla="*/ 0 w 548"/>
              <a:gd name="T39" fmla="*/ 2147483647 h 480"/>
              <a:gd name="T40" fmla="*/ 2147483647 w 548"/>
              <a:gd name="T41" fmla="*/ 2147483647 h 4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8"/>
              <a:gd name="T64" fmla="*/ 0 h 480"/>
              <a:gd name="T65" fmla="*/ 548 w 548"/>
              <a:gd name="T66" fmla="*/ 480 h 48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8" h="480">
                <a:moveTo>
                  <a:pt x="21" y="163"/>
                </a:moveTo>
                <a:lnTo>
                  <a:pt x="17" y="396"/>
                </a:lnTo>
                <a:lnTo>
                  <a:pt x="29" y="410"/>
                </a:lnTo>
                <a:lnTo>
                  <a:pt x="66" y="410"/>
                </a:lnTo>
                <a:lnTo>
                  <a:pt x="68" y="480"/>
                </a:lnTo>
                <a:lnTo>
                  <a:pt x="396" y="476"/>
                </a:lnTo>
                <a:lnTo>
                  <a:pt x="389" y="404"/>
                </a:lnTo>
                <a:lnTo>
                  <a:pt x="417" y="324"/>
                </a:lnTo>
                <a:lnTo>
                  <a:pt x="459" y="267"/>
                </a:lnTo>
                <a:lnTo>
                  <a:pt x="455" y="252"/>
                </a:lnTo>
                <a:lnTo>
                  <a:pt x="485" y="203"/>
                </a:lnTo>
                <a:lnTo>
                  <a:pt x="503" y="148"/>
                </a:lnTo>
                <a:lnTo>
                  <a:pt x="497" y="144"/>
                </a:lnTo>
                <a:lnTo>
                  <a:pt x="523" y="123"/>
                </a:lnTo>
                <a:lnTo>
                  <a:pt x="548" y="76"/>
                </a:lnTo>
                <a:lnTo>
                  <a:pt x="540" y="65"/>
                </a:lnTo>
                <a:lnTo>
                  <a:pt x="466" y="68"/>
                </a:lnTo>
                <a:lnTo>
                  <a:pt x="485" y="42"/>
                </a:lnTo>
                <a:lnTo>
                  <a:pt x="482" y="0"/>
                </a:lnTo>
                <a:lnTo>
                  <a:pt x="0" y="15"/>
                </a:lnTo>
                <a:lnTo>
                  <a:pt x="21" y="16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6" name="Freeform 30"/>
          <p:cNvSpPr>
            <a:spLocks/>
          </p:cNvSpPr>
          <p:nvPr/>
        </p:nvSpPr>
        <p:spPr bwMode="auto">
          <a:xfrm>
            <a:off x="4953000" y="4353721"/>
            <a:ext cx="990600" cy="697177"/>
          </a:xfrm>
          <a:custGeom>
            <a:avLst/>
            <a:gdLst>
              <a:gd name="T0" fmla="*/ 0 w 624"/>
              <a:gd name="T1" fmla="*/ 2147483647 h 527"/>
              <a:gd name="T2" fmla="*/ 2147483647 w 624"/>
              <a:gd name="T3" fmla="*/ 2147483647 h 527"/>
              <a:gd name="T4" fmla="*/ 2147483647 w 624"/>
              <a:gd name="T5" fmla="*/ 2147483647 h 527"/>
              <a:gd name="T6" fmla="*/ 2147483647 w 624"/>
              <a:gd name="T7" fmla="*/ 2147483647 h 527"/>
              <a:gd name="T8" fmla="*/ 2147483647 w 624"/>
              <a:gd name="T9" fmla="*/ 2147483647 h 527"/>
              <a:gd name="T10" fmla="*/ 2147483647 w 624"/>
              <a:gd name="T11" fmla="*/ 2147483647 h 527"/>
              <a:gd name="T12" fmla="*/ 2147483647 w 624"/>
              <a:gd name="T13" fmla="*/ 2147483647 h 527"/>
              <a:gd name="T14" fmla="*/ 2147483647 w 624"/>
              <a:gd name="T15" fmla="*/ 2147483647 h 527"/>
              <a:gd name="T16" fmla="*/ 2147483647 w 624"/>
              <a:gd name="T17" fmla="*/ 2147483647 h 527"/>
              <a:gd name="T18" fmla="*/ 2147483647 w 624"/>
              <a:gd name="T19" fmla="*/ 2147483647 h 527"/>
              <a:gd name="T20" fmla="*/ 2147483647 w 624"/>
              <a:gd name="T21" fmla="*/ 2147483647 h 527"/>
              <a:gd name="T22" fmla="*/ 2147483647 w 624"/>
              <a:gd name="T23" fmla="*/ 2147483647 h 527"/>
              <a:gd name="T24" fmla="*/ 2147483647 w 624"/>
              <a:gd name="T25" fmla="*/ 2147483647 h 527"/>
              <a:gd name="T26" fmla="*/ 2147483647 w 624"/>
              <a:gd name="T27" fmla="*/ 2147483647 h 527"/>
              <a:gd name="T28" fmla="*/ 2147483647 w 624"/>
              <a:gd name="T29" fmla="*/ 2147483647 h 527"/>
              <a:gd name="T30" fmla="*/ 2147483647 w 624"/>
              <a:gd name="T31" fmla="*/ 2147483647 h 527"/>
              <a:gd name="T32" fmla="*/ 2147483647 w 624"/>
              <a:gd name="T33" fmla="*/ 2147483647 h 527"/>
              <a:gd name="T34" fmla="*/ 2147483647 w 624"/>
              <a:gd name="T35" fmla="*/ 2147483647 h 527"/>
              <a:gd name="T36" fmla="*/ 2147483647 w 624"/>
              <a:gd name="T37" fmla="*/ 2147483647 h 527"/>
              <a:gd name="T38" fmla="*/ 2147483647 w 624"/>
              <a:gd name="T39" fmla="*/ 2147483647 h 527"/>
              <a:gd name="T40" fmla="*/ 2147483647 w 624"/>
              <a:gd name="T41" fmla="*/ 2147483647 h 527"/>
              <a:gd name="T42" fmla="*/ 2147483647 w 624"/>
              <a:gd name="T43" fmla="*/ 2147483647 h 527"/>
              <a:gd name="T44" fmla="*/ 2147483647 w 624"/>
              <a:gd name="T45" fmla="*/ 2147483647 h 527"/>
              <a:gd name="T46" fmla="*/ 2147483647 w 624"/>
              <a:gd name="T47" fmla="*/ 2147483647 h 527"/>
              <a:gd name="T48" fmla="*/ 2147483647 w 624"/>
              <a:gd name="T49" fmla="*/ 2147483647 h 527"/>
              <a:gd name="T50" fmla="*/ 2147483647 w 624"/>
              <a:gd name="T51" fmla="*/ 2147483647 h 527"/>
              <a:gd name="T52" fmla="*/ 2147483647 w 624"/>
              <a:gd name="T53" fmla="*/ 2147483647 h 527"/>
              <a:gd name="T54" fmla="*/ 2147483647 w 624"/>
              <a:gd name="T55" fmla="*/ 2147483647 h 527"/>
              <a:gd name="T56" fmla="*/ 2147483647 w 624"/>
              <a:gd name="T57" fmla="*/ 2147483647 h 527"/>
              <a:gd name="T58" fmla="*/ 2147483647 w 624"/>
              <a:gd name="T59" fmla="*/ 2147483647 h 527"/>
              <a:gd name="T60" fmla="*/ 2147483647 w 624"/>
              <a:gd name="T61" fmla="*/ 2147483647 h 527"/>
              <a:gd name="T62" fmla="*/ 2147483647 w 624"/>
              <a:gd name="T63" fmla="*/ 2147483647 h 527"/>
              <a:gd name="T64" fmla="*/ 2147483647 w 624"/>
              <a:gd name="T65" fmla="*/ 2147483647 h 527"/>
              <a:gd name="T66" fmla="*/ 2147483647 w 624"/>
              <a:gd name="T67" fmla="*/ 2147483647 h 527"/>
              <a:gd name="T68" fmla="*/ 2147483647 w 624"/>
              <a:gd name="T69" fmla="*/ 2147483647 h 527"/>
              <a:gd name="T70" fmla="*/ 2147483647 w 624"/>
              <a:gd name="T71" fmla="*/ 2147483647 h 527"/>
              <a:gd name="T72" fmla="*/ 2147483647 w 624"/>
              <a:gd name="T73" fmla="*/ 2147483647 h 527"/>
              <a:gd name="T74" fmla="*/ 2147483647 w 624"/>
              <a:gd name="T75" fmla="*/ 0 h 527"/>
              <a:gd name="T76" fmla="*/ 0 w 624"/>
              <a:gd name="T77" fmla="*/ 2147483647 h 5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24"/>
              <a:gd name="T118" fmla="*/ 0 h 527"/>
              <a:gd name="T119" fmla="*/ 624 w 624"/>
              <a:gd name="T120" fmla="*/ 527 h 52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24" h="527">
                <a:moveTo>
                  <a:pt x="0" y="4"/>
                </a:moveTo>
                <a:lnTo>
                  <a:pt x="8" y="146"/>
                </a:lnTo>
                <a:lnTo>
                  <a:pt x="65" y="250"/>
                </a:lnTo>
                <a:lnTo>
                  <a:pt x="44" y="332"/>
                </a:lnTo>
                <a:lnTo>
                  <a:pt x="48" y="400"/>
                </a:lnTo>
                <a:lnTo>
                  <a:pt x="21" y="434"/>
                </a:lnTo>
                <a:lnTo>
                  <a:pt x="33" y="445"/>
                </a:lnTo>
                <a:lnTo>
                  <a:pt x="114" y="434"/>
                </a:lnTo>
                <a:lnTo>
                  <a:pt x="218" y="462"/>
                </a:lnTo>
                <a:lnTo>
                  <a:pt x="251" y="436"/>
                </a:lnTo>
                <a:lnTo>
                  <a:pt x="351" y="478"/>
                </a:lnTo>
                <a:lnTo>
                  <a:pt x="361" y="500"/>
                </a:lnTo>
                <a:lnTo>
                  <a:pt x="398" y="517"/>
                </a:lnTo>
                <a:lnTo>
                  <a:pt x="417" y="497"/>
                </a:lnTo>
                <a:lnTo>
                  <a:pt x="467" y="515"/>
                </a:lnTo>
                <a:lnTo>
                  <a:pt x="497" y="500"/>
                </a:lnTo>
                <a:lnTo>
                  <a:pt x="491" y="470"/>
                </a:lnTo>
                <a:lnTo>
                  <a:pt x="573" y="497"/>
                </a:lnTo>
                <a:lnTo>
                  <a:pt x="569" y="527"/>
                </a:lnTo>
                <a:lnTo>
                  <a:pt x="624" y="487"/>
                </a:lnTo>
                <a:lnTo>
                  <a:pt x="575" y="481"/>
                </a:lnTo>
                <a:lnTo>
                  <a:pt x="537" y="443"/>
                </a:lnTo>
                <a:lnTo>
                  <a:pt x="584" y="394"/>
                </a:lnTo>
                <a:lnTo>
                  <a:pt x="584" y="366"/>
                </a:lnTo>
                <a:lnTo>
                  <a:pt x="533" y="407"/>
                </a:lnTo>
                <a:lnTo>
                  <a:pt x="508" y="394"/>
                </a:lnTo>
                <a:lnTo>
                  <a:pt x="529" y="370"/>
                </a:lnTo>
                <a:lnTo>
                  <a:pt x="472" y="387"/>
                </a:lnTo>
                <a:lnTo>
                  <a:pt x="436" y="371"/>
                </a:lnTo>
                <a:lnTo>
                  <a:pt x="446" y="347"/>
                </a:lnTo>
                <a:lnTo>
                  <a:pt x="543" y="366"/>
                </a:lnTo>
                <a:lnTo>
                  <a:pt x="505" y="303"/>
                </a:lnTo>
                <a:lnTo>
                  <a:pt x="510" y="258"/>
                </a:lnTo>
                <a:lnTo>
                  <a:pt x="290" y="267"/>
                </a:lnTo>
                <a:lnTo>
                  <a:pt x="317" y="169"/>
                </a:lnTo>
                <a:lnTo>
                  <a:pt x="355" y="117"/>
                </a:lnTo>
                <a:lnTo>
                  <a:pt x="342" y="104"/>
                </a:lnTo>
                <a:lnTo>
                  <a:pt x="328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8" name="Freeform 32"/>
          <p:cNvSpPr>
            <a:spLocks/>
          </p:cNvSpPr>
          <p:nvPr/>
        </p:nvSpPr>
        <p:spPr bwMode="auto">
          <a:xfrm>
            <a:off x="6096005" y="2065076"/>
            <a:ext cx="665163" cy="736864"/>
          </a:xfrm>
          <a:custGeom>
            <a:avLst/>
            <a:gdLst>
              <a:gd name="T0" fmla="*/ 2147483647 w 419"/>
              <a:gd name="T1" fmla="*/ 2147483647 h 557"/>
              <a:gd name="T2" fmla="*/ 2147483647 w 419"/>
              <a:gd name="T3" fmla="*/ 2147483647 h 557"/>
              <a:gd name="T4" fmla="*/ 2147483647 w 419"/>
              <a:gd name="T5" fmla="*/ 2147483647 h 557"/>
              <a:gd name="T6" fmla="*/ 2147483647 w 419"/>
              <a:gd name="T7" fmla="*/ 2147483647 h 557"/>
              <a:gd name="T8" fmla="*/ 2147483647 w 419"/>
              <a:gd name="T9" fmla="*/ 2147483647 h 557"/>
              <a:gd name="T10" fmla="*/ 2147483647 w 419"/>
              <a:gd name="T11" fmla="*/ 2147483647 h 557"/>
              <a:gd name="T12" fmla="*/ 2147483647 w 419"/>
              <a:gd name="T13" fmla="*/ 2147483647 h 557"/>
              <a:gd name="T14" fmla="*/ 2147483647 w 419"/>
              <a:gd name="T15" fmla="*/ 2147483647 h 557"/>
              <a:gd name="T16" fmla="*/ 2147483647 w 419"/>
              <a:gd name="T17" fmla="*/ 2147483647 h 557"/>
              <a:gd name="T18" fmla="*/ 2147483647 w 419"/>
              <a:gd name="T19" fmla="*/ 2147483647 h 557"/>
              <a:gd name="T20" fmla="*/ 2147483647 w 419"/>
              <a:gd name="T21" fmla="*/ 0 h 557"/>
              <a:gd name="T22" fmla="*/ 2147483647 w 419"/>
              <a:gd name="T23" fmla="*/ 2147483647 h 557"/>
              <a:gd name="T24" fmla="*/ 2147483647 w 419"/>
              <a:gd name="T25" fmla="*/ 2147483647 h 557"/>
              <a:gd name="T26" fmla="*/ 2147483647 w 419"/>
              <a:gd name="T27" fmla="*/ 2147483647 h 557"/>
              <a:gd name="T28" fmla="*/ 2147483647 w 419"/>
              <a:gd name="T29" fmla="*/ 2147483647 h 557"/>
              <a:gd name="T30" fmla="*/ 2147483647 w 419"/>
              <a:gd name="T31" fmla="*/ 2147483647 h 557"/>
              <a:gd name="T32" fmla="*/ 2147483647 w 419"/>
              <a:gd name="T33" fmla="*/ 2147483647 h 557"/>
              <a:gd name="T34" fmla="*/ 2147483647 w 419"/>
              <a:gd name="T35" fmla="*/ 2147483647 h 557"/>
              <a:gd name="T36" fmla="*/ 2147483647 w 419"/>
              <a:gd name="T37" fmla="*/ 2147483647 h 557"/>
              <a:gd name="T38" fmla="*/ 2147483647 w 419"/>
              <a:gd name="T39" fmla="*/ 2147483647 h 557"/>
              <a:gd name="T40" fmla="*/ 2147483647 w 419"/>
              <a:gd name="T41" fmla="*/ 2147483647 h 557"/>
              <a:gd name="T42" fmla="*/ 2147483647 w 419"/>
              <a:gd name="T43" fmla="*/ 2147483647 h 557"/>
              <a:gd name="T44" fmla="*/ 2147483647 w 419"/>
              <a:gd name="T45" fmla="*/ 2147483647 h 557"/>
              <a:gd name="T46" fmla="*/ 2147483647 w 419"/>
              <a:gd name="T47" fmla="*/ 2147483647 h 557"/>
              <a:gd name="T48" fmla="*/ 2147483647 w 419"/>
              <a:gd name="T49" fmla="*/ 2147483647 h 557"/>
              <a:gd name="T50" fmla="*/ 2147483647 w 419"/>
              <a:gd name="T51" fmla="*/ 2147483647 h 557"/>
              <a:gd name="T52" fmla="*/ 2147483647 w 419"/>
              <a:gd name="T53" fmla="*/ 2147483647 h 557"/>
              <a:gd name="T54" fmla="*/ 2147483647 w 419"/>
              <a:gd name="T55" fmla="*/ 2147483647 h 557"/>
              <a:gd name="T56" fmla="*/ 2147483647 w 419"/>
              <a:gd name="T57" fmla="*/ 2147483647 h 557"/>
              <a:gd name="T58" fmla="*/ 0 w 419"/>
              <a:gd name="T59" fmla="*/ 2147483647 h 557"/>
              <a:gd name="T60" fmla="*/ 2147483647 w 419"/>
              <a:gd name="T61" fmla="*/ 2147483647 h 5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19"/>
              <a:gd name="T94" fmla="*/ 0 h 557"/>
              <a:gd name="T95" fmla="*/ 419 w 419"/>
              <a:gd name="T96" fmla="*/ 557 h 55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19" h="557">
                <a:moveTo>
                  <a:pt x="47" y="463"/>
                </a:moveTo>
                <a:lnTo>
                  <a:pt x="40" y="370"/>
                </a:lnTo>
                <a:lnTo>
                  <a:pt x="6" y="300"/>
                </a:lnTo>
                <a:lnTo>
                  <a:pt x="21" y="159"/>
                </a:lnTo>
                <a:lnTo>
                  <a:pt x="81" y="84"/>
                </a:lnTo>
                <a:lnTo>
                  <a:pt x="78" y="140"/>
                </a:lnTo>
                <a:lnTo>
                  <a:pt x="97" y="127"/>
                </a:lnTo>
                <a:lnTo>
                  <a:pt x="97" y="84"/>
                </a:lnTo>
                <a:lnTo>
                  <a:pt x="119" y="57"/>
                </a:lnTo>
                <a:lnTo>
                  <a:pt x="127" y="6"/>
                </a:lnTo>
                <a:lnTo>
                  <a:pt x="148" y="0"/>
                </a:lnTo>
                <a:lnTo>
                  <a:pt x="275" y="44"/>
                </a:lnTo>
                <a:lnTo>
                  <a:pt x="286" y="80"/>
                </a:lnTo>
                <a:lnTo>
                  <a:pt x="303" y="114"/>
                </a:lnTo>
                <a:lnTo>
                  <a:pt x="307" y="175"/>
                </a:lnTo>
                <a:lnTo>
                  <a:pt x="263" y="226"/>
                </a:lnTo>
                <a:lnTo>
                  <a:pt x="262" y="267"/>
                </a:lnTo>
                <a:lnTo>
                  <a:pt x="286" y="281"/>
                </a:lnTo>
                <a:lnTo>
                  <a:pt x="320" y="226"/>
                </a:lnTo>
                <a:lnTo>
                  <a:pt x="354" y="207"/>
                </a:lnTo>
                <a:lnTo>
                  <a:pt x="377" y="218"/>
                </a:lnTo>
                <a:lnTo>
                  <a:pt x="419" y="341"/>
                </a:lnTo>
                <a:lnTo>
                  <a:pt x="390" y="394"/>
                </a:lnTo>
                <a:lnTo>
                  <a:pt x="383" y="430"/>
                </a:lnTo>
                <a:lnTo>
                  <a:pt x="366" y="444"/>
                </a:lnTo>
                <a:lnTo>
                  <a:pt x="364" y="478"/>
                </a:lnTo>
                <a:lnTo>
                  <a:pt x="343" y="521"/>
                </a:lnTo>
                <a:lnTo>
                  <a:pt x="205" y="542"/>
                </a:lnTo>
                <a:lnTo>
                  <a:pt x="201" y="535"/>
                </a:lnTo>
                <a:lnTo>
                  <a:pt x="0" y="557"/>
                </a:lnTo>
                <a:lnTo>
                  <a:pt x="47" y="46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99" name="Freeform 33"/>
          <p:cNvSpPr>
            <a:spLocks/>
          </p:cNvSpPr>
          <p:nvPr/>
        </p:nvSpPr>
        <p:spPr bwMode="auto">
          <a:xfrm>
            <a:off x="5029205" y="1951303"/>
            <a:ext cx="917575" cy="779198"/>
          </a:xfrm>
          <a:custGeom>
            <a:avLst/>
            <a:gdLst>
              <a:gd name="T0" fmla="*/ 2147483647 w 578"/>
              <a:gd name="T1" fmla="*/ 2147483647 h 589"/>
              <a:gd name="T2" fmla="*/ 2147483647 w 578"/>
              <a:gd name="T3" fmla="*/ 2147483647 h 589"/>
              <a:gd name="T4" fmla="*/ 2147483647 w 578"/>
              <a:gd name="T5" fmla="*/ 2147483647 h 589"/>
              <a:gd name="T6" fmla="*/ 2147483647 w 578"/>
              <a:gd name="T7" fmla="*/ 2147483647 h 589"/>
              <a:gd name="T8" fmla="*/ 2147483647 w 578"/>
              <a:gd name="T9" fmla="*/ 2147483647 h 589"/>
              <a:gd name="T10" fmla="*/ 2147483647 w 578"/>
              <a:gd name="T11" fmla="*/ 2147483647 h 589"/>
              <a:gd name="T12" fmla="*/ 2147483647 w 578"/>
              <a:gd name="T13" fmla="*/ 2147483647 h 589"/>
              <a:gd name="T14" fmla="*/ 2147483647 w 578"/>
              <a:gd name="T15" fmla="*/ 2147483647 h 589"/>
              <a:gd name="T16" fmla="*/ 2147483647 w 578"/>
              <a:gd name="T17" fmla="*/ 2147483647 h 589"/>
              <a:gd name="T18" fmla="*/ 2147483647 w 578"/>
              <a:gd name="T19" fmla="*/ 2147483647 h 589"/>
              <a:gd name="T20" fmla="*/ 2147483647 w 578"/>
              <a:gd name="T21" fmla="*/ 2147483647 h 589"/>
              <a:gd name="T22" fmla="*/ 2147483647 w 578"/>
              <a:gd name="T23" fmla="*/ 2147483647 h 589"/>
              <a:gd name="T24" fmla="*/ 2147483647 w 578"/>
              <a:gd name="T25" fmla="*/ 2147483647 h 589"/>
              <a:gd name="T26" fmla="*/ 2147483647 w 578"/>
              <a:gd name="T27" fmla="*/ 2147483647 h 589"/>
              <a:gd name="T28" fmla="*/ 2147483647 w 578"/>
              <a:gd name="T29" fmla="*/ 2147483647 h 589"/>
              <a:gd name="T30" fmla="*/ 2147483647 w 578"/>
              <a:gd name="T31" fmla="*/ 2147483647 h 589"/>
              <a:gd name="T32" fmla="*/ 2147483647 w 578"/>
              <a:gd name="T33" fmla="*/ 2147483647 h 589"/>
              <a:gd name="T34" fmla="*/ 2147483647 w 578"/>
              <a:gd name="T35" fmla="*/ 2147483647 h 589"/>
              <a:gd name="T36" fmla="*/ 2147483647 w 578"/>
              <a:gd name="T37" fmla="*/ 2147483647 h 589"/>
              <a:gd name="T38" fmla="*/ 2147483647 w 578"/>
              <a:gd name="T39" fmla="*/ 2147483647 h 589"/>
              <a:gd name="T40" fmla="*/ 2147483647 w 578"/>
              <a:gd name="T41" fmla="*/ 2147483647 h 589"/>
              <a:gd name="T42" fmla="*/ 2147483647 w 578"/>
              <a:gd name="T43" fmla="*/ 2147483647 h 589"/>
              <a:gd name="T44" fmla="*/ 2147483647 w 578"/>
              <a:gd name="T45" fmla="*/ 2147483647 h 589"/>
              <a:gd name="T46" fmla="*/ 2147483647 w 578"/>
              <a:gd name="T47" fmla="*/ 2147483647 h 589"/>
              <a:gd name="T48" fmla="*/ 2147483647 w 578"/>
              <a:gd name="T49" fmla="*/ 2147483647 h 589"/>
              <a:gd name="T50" fmla="*/ 2147483647 w 578"/>
              <a:gd name="T51" fmla="*/ 2147483647 h 589"/>
              <a:gd name="T52" fmla="*/ 2147483647 w 578"/>
              <a:gd name="T53" fmla="*/ 2147483647 h 589"/>
              <a:gd name="T54" fmla="*/ 2147483647 w 578"/>
              <a:gd name="T55" fmla="*/ 2147483647 h 589"/>
              <a:gd name="T56" fmla="*/ 2147483647 w 578"/>
              <a:gd name="T57" fmla="*/ 2147483647 h 589"/>
              <a:gd name="T58" fmla="*/ 2147483647 w 578"/>
              <a:gd name="T59" fmla="*/ 0 h 589"/>
              <a:gd name="T60" fmla="*/ 2147483647 w 578"/>
              <a:gd name="T61" fmla="*/ 2147483647 h 589"/>
              <a:gd name="T62" fmla="*/ 2147483647 w 578"/>
              <a:gd name="T63" fmla="*/ 2147483647 h 589"/>
              <a:gd name="T64" fmla="*/ 2147483647 w 578"/>
              <a:gd name="T65" fmla="*/ 2147483647 h 589"/>
              <a:gd name="T66" fmla="*/ 2147483647 w 578"/>
              <a:gd name="T67" fmla="*/ 2147483647 h 589"/>
              <a:gd name="T68" fmla="*/ 2147483647 w 578"/>
              <a:gd name="T69" fmla="*/ 2147483647 h 589"/>
              <a:gd name="T70" fmla="*/ 0 w 578"/>
              <a:gd name="T71" fmla="*/ 2147483647 h 589"/>
              <a:gd name="T72" fmla="*/ 2147483647 w 578"/>
              <a:gd name="T73" fmla="*/ 2147483647 h 5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8"/>
              <a:gd name="T112" fmla="*/ 0 h 589"/>
              <a:gd name="T113" fmla="*/ 578 w 578"/>
              <a:gd name="T114" fmla="*/ 589 h 5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8" h="589">
                <a:moveTo>
                  <a:pt x="15" y="224"/>
                </a:moveTo>
                <a:lnTo>
                  <a:pt x="13" y="296"/>
                </a:lnTo>
                <a:lnTo>
                  <a:pt x="83" y="339"/>
                </a:lnTo>
                <a:lnTo>
                  <a:pt x="112" y="370"/>
                </a:lnTo>
                <a:lnTo>
                  <a:pt x="167" y="411"/>
                </a:lnTo>
                <a:lnTo>
                  <a:pt x="176" y="459"/>
                </a:lnTo>
                <a:lnTo>
                  <a:pt x="186" y="527"/>
                </a:lnTo>
                <a:lnTo>
                  <a:pt x="241" y="589"/>
                </a:lnTo>
                <a:lnTo>
                  <a:pt x="527" y="572"/>
                </a:lnTo>
                <a:lnTo>
                  <a:pt x="510" y="481"/>
                </a:lnTo>
                <a:lnTo>
                  <a:pt x="536" y="343"/>
                </a:lnTo>
                <a:lnTo>
                  <a:pt x="534" y="305"/>
                </a:lnTo>
                <a:lnTo>
                  <a:pt x="578" y="197"/>
                </a:lnTo>
                <a:lnTo>
                  <a:pt x="567" y="193"/>
                </a:lnTo>
                <a:lnTo>
                  <a:pt x="540" y="256"/>
                </a:lnTo>
                <a:lnTo>
                  <a:pt x="517" y="260"/>
                </a:lnTo>
                <a:lnTo>
                  <a:pt x="506" y="286"/>
                </a:lnTo>
                <a:lnTo>
                  <a:pt x="483" y="303"/>
                </a:lnTo>
                <a:lnTo>
                  <a:pt x="500" y="246"/>
                </a:lnTo>
                <a:lnTo>
                  <a:pt x="517" y="224"/>
                </a:lnTo>
                <a:lnTo>
                  <a:pt x="487" y="142"/>
                </a:lnTo>
                <a:lnTo>
                  <a:pt x="466" y="136"/>
                </a:lnTo>
                <a:lnTo>
                  <a:pt x="457" y="118"/>
                </a:lnTo>
                <a:lnTo>
                  <a:pt x="233" y="47"/>
                </a:lnTo>
                <a:lnTo>
                  <a:pt x="206" y="34"/>
                </a:lnTo>
                <a:lnTo>
                  <a:pt x="189" y="47"/>
                </a:lnTo>
                <a:lnTo>
                  <a:pt x="184" y="44"/>
                </a:lnTo>
                <a:lnTo>
                  <a:pt x="193" y="19"/>
                </a:lnTo>
                <a:lnTo>
                  <a:pt x="199" y="4"/>
                </a:lnTo>
                <a:lnTo>
                  <a:pt x="191" y="0"/>
                </a:lnTo>
                <a:lnTo>
                  <a:pt x="100" y="38"/>
                </a:lnTo>
                <a:lnTo>
                  <a:pt x="89" y="38"/>
                </a:lnTo>
                <a:lnTo>
                  <a:pt x="72" y="30"/>
                </a:lnTo>
                <a:lnTo>
                  <a:pt x="55" y="42"/>
                </a:lnTo>
                <a:lnTo>
                  <a:pt x="59" y="110"/>
                </a:lnTo>
                <a:lnTo>
                  <a:pt x="0" y="178"/>
                </a:lnTo>
                <a:lnTo>
                  <a:pt x="15" y="22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1" name="Freeform 35"/>
          <p:cNvSpPr>
            <a:spLocks/>
          </p:cNvSpPr>
          <p:nvPr/>
        </p:nvSpPr>
        <p:spPr bwMode="auto">
          <a:xfrm>
            <a:off x="5995988" y="2772834"/>
            <a:ext cx="534987" cy="744803"/>
          </a:xfrm>
          <a:custGeom>
            <a:avLst/>
            <a:gdLst>
              <a:gd name="T0" fmla="*/ 2147483647 w 337"/>
              <a:gd name="T1" fmla="*/ 2147483647 h 563"/>
              <a:gd name="T2" fmla="*/ 2147483647 w 337"/>
              <a:gd name="T3" fmla="*/ 2147483647 h 563"/>
              <a:gd name="T4" fmla="*/ 2147483647 w 337"/>
              <a:gd name="T5" fmla="*/ 2147483647 h 563"/>
              <a:gd name="T6" fmla="*/ 2147483647 w 337"/>
              <a:gd name="T7" fmla="*/ 2147483647 h 563"/>
              <a:gd name="T8" fmla="*/ 2147483647 w 337"/>
              <a:gd name="T9" fmla="*/ 2147483647 h 563"/>
              <a:gd name="T10" fmla="*/ 2147483647 w 337"/>
              <a:gd name="T11" fmla="*/ 2147483647 h 563"/>
              <a:gd name="T12" fmla="*/ 2147483647 w 337"/>
              <a:gd name="T13" fmla="*/ 2147483647 h 563"/>
              <a:gd name="T14" fmla="*/ 2147483647 w 337"/>
              <a:gd name="T15" fmla="*/ 2147483647 h 563"/>
              <a:gd name="T16" fmla="*/ 2147483647 w 337"/>
              <a:gd name="T17" fmla="*/ 2147483647 h 563"/>
              <a:gd name="T18" fmla="*/ 2147483647 w 337"/>
              <a:gd name="T19" fmla="*/ 2147483647 h 563"/>
              <a:gd name="T20" fmla="*/ 2147483647 w 337"/>
              <a:gd name="T21" fmla="*/ 2147483647 h 563"/>
              <a:gd name="T22" fmla="*/ 2147483647 w 337"/>
              <a:gd name="T23" fmla="*/ 2147483647 h 563"/>
              <a:gd name="T24" fmla="*/ 2147483647 w 337"/>
              <a:gd name="T25" fmla="*/ 0 h 563"/>
              <a:gd name="T26" fmla="*/ 2147483647 w 337"/>
              <a:gd name="T27" fmla="*/ 2147483647 h 563"/>
              <a:gd name="T28" fmla="*/ 2147483647 w 337"/>
              <a:gd name="T29" fmla="*/ 2147483647 h 563"/>
              <a:gd name="T30" fmla="*/ 2147483647 w 337"/>
              <a:gd name="T31" fmla="*/ 2147483647 h 563"/>
              <a:gd name="T32" fmla="*/ 2147483647 w 337"/>
              <a:gd name="T33" fmla="*/ 2147483647 h 563"/>
              <a:gd name="T34" fmla="*/ 2147483647 w 337"/>
              <a:gd name="T35" fmla="*/ 2147483647 h 563"/>
              <a:gd name="T36" fmla="*/ 2147483647 w 337"/>
              <a:gd name="T37" fmla="*/ 2147483647 h 563"/>
              <a:gd name="T38" fmla="*/ 2147483647 w 337"/>
              <a:gd name="T39" fmla="*/ 2147483647 h 563"/>
              <a:gd name="T40" fmla="*/ 2147483647 w 337"/>
              <a:gd name="T41" fmla="*/ 2147483647 h 563"/>
              <a:gd name="T42" fmla="*/ 0 w 337"/>
              <a:gd name="T43" fmla="*/ 2147483647 h 563"/>
              <a:gd name="T44" fmla="*/ 2147483647 w 337"/>
              <a:gd name="T45" fmla="*/ 2147483647 h 56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37"/>
              <a:gd name="T70" fmla="*/ 0 h 563"/>
              <a:gd name="T71" fmla="*/ 337 w 337"/>
              <a:gd name="T72" fmla="*/ 563 h 56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37" h="563">
                <a:moveTo>
                  <a:pt x="11" y="563"/>
                </a:moveTo>
                <a:lnTo>
                  <a:pt x="21" y="547"/>
                </a:lnTo>
                <a:lnTo>
                  <a:pt x="85" y="544"/>
                </a:lnTo>
                <a:lnTo>
                  <a:pt x="138" y="527"/>
                </a:lnTo>
                <a:lnTo>
                  <a:pt x="189" y="494"/>
                </a:lnTo>
                <a:lnTo>
                  <a:pt x="233" y="492"/>
                </a:lnTo>
                <a:lnTo>
                  <a:pt x="284" y="411"/>
                </a:lnTo>
                <a:lnTo>
                  <a:pt x="299" y="417"/>
                </a:lnTo>
                <a:lnTo>
                  <a:pt x="337" y="388"/>
                </a:lnTo>
                <a:lnTo>
                  <a:pt x="328" y="367"/>
                </a:lnTo>
                <a:lnTo>
                  <a:pt x="332" y="354"/>
                </a:lnTo>
                <a:lnTo>
                  <a:pt x="294" y="7"/>
                </a:lnTo>
                <a:lnTo>
                  <a:pt x="290" y="0"/>
                </a:lnTo>
                <a:lnTo>
                  <a:pt x="89" y="22"/>
                </a:lnTo>
                <a:lnTo>
                  <a:pt x="51" y="41"/>
                </a:lnTo>
                <a:lnTo>
                  <a:pt x="17" y="30"/>
                </a:lnTo>
                <a:lnTo>
                  <a:pt x="42" y="316"/>
                </a:lnTo>
                <a:lnTo>
                  <a:pt x="36" y="377"/>
                </a:lnTo>
                <a:lnTo>
                  <a:pt x="49" y="411"/>
                </a:lnTo>
                <a:lnTo>
                  <a:pt x="34" y="475"/>
                </a:lnTo>
                <a:lnTo>
                  <a:pt x="11" y="504"/>
                </a:lnTo>
                <a:lnTo>
                  <a:pt x="0" y="549"/>
                </a:lnTo>
                <a:lnTo>
                  <a:pt x="11" y="56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2" name="Freeform 36"/>
          <p:cNvSpPr>
            <a:spLocks/>
          </p:cNvSpPr>
          <p:nvPr/>
        </p:nvSpPr>
        <p:spPr bwMode="auto">
          <a:xfrm>
            <a:off x="5794380" y="3241148"/>
            <a:ext cx="1254125" cy="521229"/>
          </a:xfrm>
          <a:custGeom>
            <a:avLst/>
            <a:gdLst>
              <a:gd name="T0" fmla="*/ 2147483647 w 790"/>
              <a:gd name="T1" fmla="*/ 2147483647 h 394"/>
              <a:gd name="T2" fmla="*/ 2147483647 w 790"/>
              <a:gd name="T3" fmla="*/ 2147483647 h 394"/>
              <a:gd name="T4" fmla="*/ 2147483647 w 790"/>
              <a:gd name="T5" fmla="*/ 2147483647 h 394"/>
              <a:gd name="T6" fmla="*/ 2147483647 w 790"/>
              <a:gd name="T7" fmla="*/ 2147483647 h 394"/>
              <a:gd name="T8" fmla="*/ 2147483647 w 790"/>
              <a:gd name="T9" fmla="*/ 2147483647 h 394"/>
              <a:gd name="T10" fmla="*/ 2147483647 w 790"/>
              <a:gd name="T11" fmla="*/ 2147483647 h 394"/>
              <a:gd name="T12" fmla="*/ 2147483647 w 790"/>
              <a:gd name="T13" fmla="*/ 2147483647 h 394"/>
              <a:gd name="T14" fmla="*/ 2147483647 w 790"/>
              <a:gd name="T15" fmla="*/ 2147483647 h 394"/>
              <a:gd name="T16" fmla="*/ 2147483647 w 790"/>
              <a:gd name="T17" fmla="*/ 2147483647 h 394"/>
              <a:gd name="T18" fmla="*/ 2147483647 w 790"/>
              <a:gd name="T19" fmla="*/ 2147483647 h 394"/>
              <a:gd name="T20" fmla="*/ 2147483647 w 790"/>
              <a:gd name="T21" fmla="*/ 2147483647 h 394"/>
              <a:gd name="T22" fmla="*/ 2147483647 w 790"/>
              <a:gd name="T23" fmla="*/ 2147483647 h 394"/>
              <a:gd name="T24" fmla="*/ 2147483647 w 790"/>
              <a:gd name="T25" fmla="*/ 2147483647 h 394"/>
              <a:gd name="T26" fmla="*/ 2147483647 w 790"/>
              <a:gd name="T27" fmla="*/ 2147483647 h 394"/>
              <a:gd name="T28" fmla="*/ 2147483647 w 790"/>
              <a:gd name="T29" fmla="*/ 2147483647 h 394"/>
              <a:gd name="T30" fmla="*/ 2147483647 w 790"/>
              <a:gd name="T31" fmla="*/ 2147483647 h 394"/>
              <a:gd name="T32" fmla="*/ 2147483647 w 790"/>
              <a:gd name="T33" fmla="*/ 2147483647 h 394"/>
              <a:gd name="T34" fmla="*/ 2147483647 w 790"/>
              <a:gd name="T35" fmla="*/ 2147483647 h 394"/>
              <a:gd name="T36" fmla="*/ 2147483647 w 790"/>
              <a:gd name="T37" fmla="*/ 2147483647 h 394"/>
              <a:gd name="T38" fmla="*/ 2147483647 w 790"/>
              <a:gd name="T39" fmla="*/ 0 h 394"/>
              <a:gd name="T40" fmla="*/ 2147483647 w 790"/>
              <a:gd name="T41" fmla="*/ 0 h 394"/>
              <a:gd name="T42" fmla="*/ 2147483647 w 790"/>
              <a:gd name="T43" fmla="*/ 2147483647 h 394"/>
              <a:gd name="T44" fmla="*/ 2147483647 w 790"/>
              <a:gd name="T45" fmla="*/ 2147483647 h 394"/>
              <a:gd name="T46" fmla="*/ 2147483647 w 790"/>
              <a:gd name="T47" fmla="*/ 2147483647 h 394"/>
              <a:gd name="T48" fmla="*/ 2147483647 w 790"/>
              <a:gd name="T49" fmla="*/ 2147483647 h 394"/>
              <a:gd name="T50" fmla="*/ 2147483647 w 790"/>
              <a:gd name="T51" fmla="*/ 2147483647 h 394"/>
              <a:gd name="T52" fmla="*/ 2147483647 w 790"/>
              <a:gd name="T53" fmla="*/ 2147483647 h 394"/>
              <a:gd name="T54" fmla="*/ 2147483647 w 790"/>
              <a:gd name="T55" fmla="*/ 2147483647 h 394"/>
              <a:gd name="T56" fmla="*/ 2147483647 w 790"/>
              <a:gd name="T57" fmla="*/ 2147483647 h 394"/>
              <a:gd name="T58" fmla="*/ 2147483647 w 790"/>
              <a:gd name="T59" fmla="*/ 2147483647 h 394"/>
              <a:gd name="T60" fmla="*/ 2147483647 w 790"/>
              <a:gd name="T61" fmla="*/ 2147483647 h 394"/>
              <a:gd name="T62" fmla="*/ 2147483647 w 790"/>
              <a:gd name="T63" fmla="*/ 2147483647 h 394"/>
              <a:gd name="T64" fmla="*/ 2147483647 w 790"/>
              <a:gd name="T65" fmla="*/ 2147483647 h 394"/>
              <a:gd name="T66" fmla="*/ 2147483647 w 790"/>
              <a:gd name="T67" fmla="*/ 2147483647 h 394"/>
              <a:gd name="T68" fmla="*/ 2147483647 w 790"/>
              <a:gd name="T69" fmla="*/ 2147483647 h 394"/>
              <a:gd name="T70" fmla="*/ 0 w 790"/>
              <a:gd name="T71" fmla="*/ 2147483647 h 394"/>
              <a:gd name="T72" fmla="*/ 2147483647 w 790"/>
              <a:gd name="T73" fmla="*/ 2147483647 h 39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90"/>
              <a:gd name="T112" fmla="*/ 0 h 394"/>
              <a:gd name="T113" fmla="*/ 790 w 790"/>
              <a:gd name="T114" fmla="*/ 394 h 39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90" h="394">
                <a:moveTo>
                  <a:pt x="5" y="374"/>
                </a:moveTo>
                <a:lnTo>
                  <a:pt x="24" y="372"/>
                </a:lnTo>
                <a:lnTo>
                  <a:pt x="30" y="330"/>
                </a:lnTo>
                <a:lnTo>
                  <a:pt x="19" y="328"/>
                </a:lnTo>
                <a:lnTo>
                  <a:pt x="43" y="294"/>
                </a:lnTo>
                <a:lnTo>
                  <a:pt x="93" y="309"/>
                </a:lnTo>
                <a:lnTo>
                  <a:pt x="100" y="262"/>
                </a:lnTo>
                <a:lnTo>
                  <a:pt x="134" y="248"/>
                </a:lnTo>
                <a:lnTo>
                  <a:pt x="129" y="237"/>
                </a:lnTo>
                <a:lnTo>
                  <a:pt x="148" y="193"/>
                </a:lnTo>
                <a:lnTo>
                  <a:pt x="212" y="190"/>
                </a:lnTo>
                <a:lnTo>
                  <a:pt x="265" y="173"/>
                </a:lnTo>
                <a:lnTo>
                  <a:pt x="299" y="150"/>
                </a:lnTo>
                <a:lnTo>
                  <a:pt x="316" y="140"/>
                </a:lnTo>
                <a:lnTo>
                  <a:pt x="360" y="138"/>
                </a:lnTo>
                <a:lnTo>
                  <a:pt x="411" y="57"/>
                </a:lnTo>
                <a:lnTo>
                  <a:pt x="426" y="63"/>
                </a:lnTo>
                <a:lnTo>
                  <a:pt x="464" y="34"/>
                </a:lnTo>
                <a:lnTo>
                  <a:pt x="455" y="13"/>
                </a:lnTo>
                <a:lnTo>
                  <a:pt x="459" y="0"/>
                </a:lnTo>
                <a:lnTo>
                  <a:pt x="493" y="0"/>
                </a:lnTo>
                <a:lnTo>
                  <a:pt x="515" y="8"/>
                </a:lnTo>
                <a:lnTo>
                  <a:pt x="584" y="47"/>
                </a:lnTo>
                <a:lnTo>
                  <a:pt x="633" y="46"/>
                </a:lnTo>
                <a:lnTo>
                  <a:pt x="656" y="30"/>
                </a:lnTo>
                <a:lnTo>
                  <a:pt x="709" y="65"/>
                </a:lnTo>
                <a:lnTo>
                  <a:pt x="728" y="129"/>
                </a:lnTo>
                <a:lnTo>
                  <a:pt x="790" y="174"/>
                </a:lnTo>
                <a:lnTo>
                  <a:pt x="760" y="209"/>
                </a:lnTo>
                <a:lnTo>
                  <a:pt x="705" y="262"/>
                </a:lnTo>
                <a:lnTo>
                  <a:pt x="705" y="273"/>
                </a:lnTo>
                <a:lnTo>
                  <a:pt x="627" y="322"/>
                </a:lnTo>
                <a:lnTo>
                  <a:pt x="191" y="362"/>
                </a:lnTo>
                <a:lnTo>
                  <a:pt x="144" y="360"/>
                </a:lnTo>
                <a:lnTo>
                  <a:pt x="146" y="383"/>
                </a:lnTo>
                <a:lnTo>
                  <a:pt x="0" y="394"/>
                </a:lnTo>
                <a:lnTo>
                  <a:pt x="5" y="37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3" name="Freeform 37"/>
          <p:cNvSpPr>
            <a:spLocks/>
          </p:cNvSpPr>
          <p:nvPr/>
        </p:nvSpPr>
        <p:spPr bwMode="auto">
          <a:xfrm>
            <a:off x="5657850" y="3630085"/>
            <a:ext cx="1474788" cy="406136"/>
          </a:xfrm>
          <a:custGeom>
            <a:avLst/>
            <a:gdLst>
              <a:gd name="T0" fmla="*/ 2147483647 w 929"/>
              <a:gd name="T1" fmla="*/ 2147483647 h 307"/>
              <a:gd name="T2" fmla="*/ 2147483647 w 929"/>
              <a:gd name="T3" fmla="*/ 2147483647 h 307"/>
              <a:gd name="T4" fmla="*/ 2147483647 w 929"/>
              <a:gd name="T5" fmla="*/ 2147483647 h 307"/>
              <a:gd name="T6" fmla="*/ 2147483647 w 929"/>
              <a:gd name="T7" fmla="*/ 2147483647 h 307"/>
              <a:gd name="T8" fmla="*/ 2147483647 w 929"/>
              <a:gd name="T9" fmla="*/ 2147483647 h 307"/>
              <a:gd name="T10" fmla="*/ 2147483647 w 929"/>
              <a:gd name="T11" fmla="*/ 2147483647 h 307"/>
              <a:gd name="T12" fmla="*/ 2147483647 w 929"/>
              <a:gd name="T13" fmla="*/ 2147483647 h 307"/>
              <a:gd name="T14" fmla="*/ 2147483647 w 929"/>
              <a:gd name="T15" fmla="*/ 2147483647 h 307"/>
              <a:gd name="T16" fmla="*/ 2147483647 w 929"/>
              <a:gd name="T17" fmla="*/ 2147483647 h 307"/>
              <a:gd name="T18" fmla="*/ 2147483647 w 929"/>
              <a:gd name="T19" fmla="*/ 2147483647 h 307"/>
              <a:gd name="T20" fmla="*/ 2147483647 w 929"/>
              <a:gd name="T21" fmla="*/ 2147483647 h 307"/>
              <a:gd name="T22" fmla="*/ 2147483647 w 929"/>
              <a:gd name="T23" fmla="*/ 2147483647 h 307"/>
              <a:gd name="T24" fmla="*/ 2147483647 w 929"/>
              <a:gd name="T25" fmla="*/ 0 h 307"/>
              <a:gd name="T26" fmla="*/ 2147483647 w 929"/>
              <a:gd name="T27" fmla="*/ 2147483647 h 307"/>
              <a:gd name="T28" fmla="*/ 2147483647 w 929"/>
              <a:gd name="T29" fmla="*/ 2147483647 h 307"/>
              <a:gd name="T30" fmla="*/ 2147483647 w 929"/>
              <a:gd name="T31" fmla="*/ 2147483647 h 307"/>
              <a:gd name="T32" fmla="*/ 2147483647 w 929"/>
              <a:gd name="T33" fmla="*/ 2147483647 h 307"/>
              <a:gd name="T34" fmla="*/ 2147483647 w 929"/>
              <a:gd name="T35" fmla="*/ 2147483647 h 307"/>
              <a:gd name="T36" fmla="*/ 2147483647 w 929"/>
              <a:gd name="T37" fmla="*/ 2147483647 h 307"/>
              <a:gd name="T38" fmla="*/ 2147483647 w 929"/>
              <a:gd name="T39" fmla="*/ 2147483647 h 307"/>
              <a:gd name="T40" fmla="*/ 2147483647 w 929"/>
              <a:gd name="T41" fmla="*/ 2147483647 h 307"/>
              <a:gd name="T42" fmla="*/ 2147483647 w 929"/>
              <a:gd name="T43" fmla="*/ 2147483647 h 307"/>
              <a:gd name="T44" fmla="*/ 0 w 929"/>
              <a:gd name="T45" fmla="*/ 2147483647 h 307"/>
              <a:gd name="T46" fmla="*/ 2147483647 w 929"/>
              <a:gd name="T47" fmla="*/ 2147483647 h 30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29"/>
              <a:gd name="T73" fmla="*/ 0 h 307"/>
              <a:gd name="T74" fmla="*/ 929 w 929"/>
              <a:gd name="T75" fmla="*/ 307 h 30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29" h="307">
                <a:moveTo>
                  <a:pt x="18" y="252"/>
                </a:moveTo>
                <a:lnTo>
                  <a:pt x="12" y="248"/>
                </a:lnTo>
                <a:lnTo>
                  <a:pt x="38" y="227"/>
                </a:lnTo>
                <a:lnTo>
                  <a:pt x="63" y="180"/>
                </a:lnTo>
                <a:lnTo>
                  <a:pt x="55" y="169"/>
                </a:lnTo>
                <a:lnTo>
                  <a:pt x="69" y="146"/>
                </a:lnTo>
                <a:lnTo>
                  <a:pt x="69" y="119"/>
                </a:lnTo>
                <a:lnTo>
                  <a:pt x="86" y="100"/>
                </a:lnTo>
                <a:lnTo>
                  <a:pt x="232" y="89"/>
                </a:lnTo>
                <a:lnTo>
                  <a:pt x="230" y="66"/>
                </a:lnTo>
                <a:lnTo>
                  <a:pt x="277" y="68"/>
                </a:lnTo>
                <a:lnTo>
                  <a:pt x="713" y="28"/>
                </a:lnTo>
                <a:lnTo>
                  <a:pt x="929" y="0"/>
                </a:lnTo>
                <a:lnTo>
                  <a:pt x="892" y="74"/>
                </a:lnTo>
                <a:lnTo>
                  <a:pt x="831" y="87"/>
                </a:lnTo>
                <a:lnTo>
                  <a:pt x="804" y="123"/>
                </a:lnTo>
                <a:lnTo>
                  <a:pt x="698" y="186"/>
                </a:lnTo>
                <a:lnTo>
                  <a:pt x="692" y="208"/>
                </a:lnTo>
                <a:lnTo>
                  <a:pt x="666" y="222"/>
                </a:lnTo>
                <a:lnTo>
                  <a:pt x="666" y="252"/>
                </a:lnTo>
                <a:lnTo>
                  <a:pt x="522" y="267"/>
                </a:lnTo>
                <a:lnTo>
                  <a:pt x="234" y="294"/>
                </a:lnTo>
                <a:lnTo>
                  <a:pt x="0" y="307"/>
                </a:lnTo>
                <a:lnTo>
                  <a:pt x="18" y="25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6" name="Freeform 40"/>
          <p:cNvSpPr>
            <a:spLocks/>
          </p:cNvSpPr>
          <p:nvPr/>
        </p:nvSpPr>
        <p:spPr bwMode="auto">
          <a:xfrm>
            <a:off x="6400805" y="3906573"/>
            <a:ext cx="930275" cy="792427"/>
          </a:xfrm>
          <a:custGeom>
            <a:avLst/>
            <a:gdLst>
              <a:gd name="T0" fmla="*/ 2147483647 w 586"/>
              <a:gd name="T1" fmla="*/ 2147483647 h 599"/>
              <a:gd name="T2" fmla="*/ 2147483647 w 586"/>
              <a:gd name="T3" fmla="*/ 2147483647 h 599"/>
              <a:gd name="T4" fmla="*/ 2147483647 w 586"/>
              <a:gd name="T5" fmla="*/ 2147483647 h 599"/>
              <a:gd name="T6" fmla="*/ 2147483647 w 586"/>
              <a:gd name="T7" fmla="*/ 2147483647 h 599"/>
              <a:gd name="T8" fmla="*/ 2147483647 w 586"/>
              <a:gd name="T9" fmla="*/ 2147483647 h 599"/>
              <a:gd name="T10" fmla="*/ 2147483647 w 586"/>
              <a:gd name="T11" fmla="*/ 2147483647 h 599"/>
              <a:gd name="T12" fmla="*/ 2147483647 w 586"/>
              <a:gd name="T13" fmla="*/ 2147483647 h 599"/>
              <a:gd name="T14" fmla="*/ 2147483647 w 586"/>
              <a:gd name="T15" fmla="*/ 2147483647 h 599"/>
              <a:gd name="T16" fmla="*/ 2147483647 w 586"/>
              <a:gd name="T17" fmla="*/ 2147483647 h 599"/>
              <a:gd name="T18" fmla="*/ 2147483647 w 586"/>
              <a:gd name="T19" fmla="*/ 2147483647 h 599"/>
              <a:gd name="T20" fmla="*/ 2147483647 w 586"/>
              <a:gd name="T21" fmla="*/ 2147483647 h 599"/>
              <a:gd name="T22" fmla="*/ 2147483647 w 586"/>
              <a:gd name="T23" fmla="*/ 2147483647 h 599"/>
              <a:gd name="T24" fmla="*/ 2147483647 w 586"/>
              <a:gd name="T25" fmla="*/ 2147483647 h 599"/>
              <a:gd name="T26" fmla="*/ 2147483647 w 586"/>
              <a:gd name="T27" fmla="*/ 2147483647 h 599"/>
              <a:gd name="T28" fmla="*/ 2147483647 w 586"/>
              <a:gd name="T29" fmla="*/ 2147483647 h 599"/>
              <a:gd name="T30" fmla="*/ 2147483647 w 586"/>
              <a:gd name="T31" fmla="*/ 2147483647 h 599"/>
              <a:gd name="T32" fmla="*/ 2147483647 w 586"/>
              <a:gd name="T33" fmla="*/ 2147483647 h 599"/>
              <a:gd name="T34" fmla="*/ 2147483647 w 586"/>
              <a:gd name="T35" fmla="*/ 2147483647 h 599"/>
              <a:gd name="T36" fmla="*/ 2147483647 w 586"/>
              <a:gd name="T37" fmla="*/ 2147483647 h 599"/>
              <a:gd name="T38" fmla="*/ 2147483647 w 586"/>
              <a:gd name="T39" fmla="*/ 0 h 599"/>
              <a:gd name="T40" fmla="*/ 2147483647 w 586"/>
              <a:gd name="T41" fmla="*/ 2147483647 h 599"/>
              <a:gd name="T42" fmla="*/ 0 w 586"/>
              <a:gd name="T43" fmla="*/ 2147483647 h 599"/>
              <a:gd name="T44" fmla="*/ 2147483647 w 586"/>
              <a:gd name="T45" fmla="*/ 2147483647 h 59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6"/>
              <a:gd name="T70" fmla="*/ 0 h 599"/>
              <a:gd name="T71" fmla="*/ 586 w 586"/>
              <a:gd name="T72" fmla="*/ 599 h 59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6" h="599">
                <a:moveTo>
                  <a:pt x="78" y="311"/>
                </a:moveTo>
                <a:lnTo>
                  <a:pt x="117" y="392"/>
                </a:lnTo>
                <a:lnTo>
                  <a:pt x="100" y="455"/>
                </a:lnTo>
                <a:lnTo>
                  <a:pt x="127" y="557"/>
                </a:lnTo>
                <a:lnTo>
                  <a:pt x="148" y="593"/>
                </a:lnTo>
                <a:lnTo>
                  <a:pt x="462" y="574"/>
                </a:lnTo>
                <a:lnTo>
                  <a:pt x="466" y="597"/>
                </a:lnTo>
                <a:lnTo>
                  <a:pt x="485" y="599"/>
                </a:lnTo>
                <a:lnTo>
                  <a:pt x="478" y="550"/>
                </a:lnTo>
                <a:lnTo>
                  <a:pt x="491" y="536"/>
                </a:lnTo>
                <a:lnTo>
                  <a:pt x="536" y="544"/>
                </a:lnTo>
                <a:lnTo>
                  <a:pt x="544" y="510"/>
                </a:lnTo>
                <a:lnTo>
                  <a:pt x="538" y="462"/>
                </a:lnTo>
                <a:lnTo>
                  <a:pt x="557" y="449"/>
                </a:lnTo>
                <a:lnTo>
                  <a:pt x="586" y="358"/>
                </a:lnTo>
                <a:lnTo>
                  <a:pt x="565" y="354"/>
                </a:lnTo>
                <a:lnTo>
                  <a:pt x="489" y="237"/>
                </a:lnTo>
                <a:lnTo>
                  <a:pt x="326" y="89"/>
                </a:lnTo>
                <a:lnTo>
                  <a:pt x="254" y="44"/>
                </a:lnTo>
                <a:lnTo>
                  <a:pt x="277" y="0"/>
                </a:lnTo>
                <a:lnTo>
                  <a:pt x="144" y="17"/>
                </a:lnTo>
                <a:lnTo>
                  <a:pt x="0" y="32"/>
                </a:lnTo>
                <a:lnTo>
                  <a:pt x="78" y="31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7" name="Freeform 41"/>
          <p:cNvSpPr>
            <a:spLocks/>
          </p:cNvSpPr>
          <p:nvPr/>
        </p:nvSpPr>
        <p:spPr bwMode="auto">
          <a:xfrm>
            <a:off x="6164268" y="4619625"/>
            <a:ext cx="1570037" cy="963083"/>
          </a:xfrm>
          <a:custGeom>
            <a:avLst/>
            <a:gdLst>
              <a:gd name="T0" fmla="*/ 0 w 989"/>
              <a:gd name="T1" fmla="*/ 2147483647 h 728"/>
              <a:gd name="T2" fmla="*/ 2147483647 w 989"/>
              <a:gd name="T3" fmla="*/ 2147483647 h 728"/>
              <a:gd name="T4" fmla="*/ 2147483647 w 989"/>
              <a:gd name="T5" fmla="*/ 2147483647 h 728"/>
              <a:gd name="T6" fmla="*/ 2147483647 w 989"/>
              <a:gd name="T7" fmla="*/ 2147483647 h 728"/>
              <a:gd name="T8" fmla="*/ 2147483647 w 989"/>
              <a:gd name="T9" fmla="*/ 2147483647 h 728"/>
              <a:gd name="T10" fmla="*/ 2147483647 w 989"/>
              <a:gd name="T11" fmla="*/ 2147483647 h 728"/>
              <a:gd name="T12" fmla="*/ 2147483647 w 989"/>
              <a:gd name="T13" fmla="*/ 2147483647 h 728"/>
              <a:gd name="T14" fmla="*/ 2147483647 w 989"/>
              <a:gd name="T15" fmla="*/ 2147483647 h 728"/>
              <a:gd name="T16" fmla="*/ 2147483647 w 989"/>
              <a:gd name="T17" fmla="*/ 2147483647 h 728"/>
              <a:gd name="T18" fmla="*/ 2147483647 w 989"/>
              <a:gd name="T19" fmla="*/ 2147483647 h 728"/>
              <a:gd name="T20" fmla="*/ 2147483647 w 989"/>
              <a:gd name="T21" fmla="*/ 2147483647 h 728"/>
              <a:gd name="T22" fmla="*/ 2147483647 w 989"/>
              <a:gd name="T23" fmla="*/ 2147483647 h 728"/>
              <a:gd name="T24" fmla="*/ 2147483647 w 989"/>
              <a:gd name="T25" fmla="*/ 2147483647 h 728"/>
              <a:gd name="T26" fmla="*/ 2147483647 w 989"/>
              <a:gd name="T27" fmla="*/ 2147483647 h 728"/>
              <a:gd name="T28" fmla="*/ 2147483647 w 989"/>
              <a:gd name="T29" fmla="*/ 2147483647 h 728"/>
              <a:gd name="T30" fmla="*/ 2147483647 w 989"/>
              <a:gd name="T31" fmla="*/ 2147483647 h 728"/>
              <a:gd name="T32" fmla="*/ 2147483647 w 989"/>
              <a:gd name="T33" fmla="*/ 2147483647 h 728"/>
              <a:gd name="T34" fmla="*/ 2147483647 w 989"/>
              <a:gd name="T35" fmla="*/ 2147483647 h 728"/>
              <a:gd name="T36" fmla="*/ 2147483647 w 989"/>
              <a:gd name="T37" fmla="*/ 2147483647 h 728"/>
              <a:gd name="T38" fmla="*/ 2147483647 w 989"/>
              <a:gd name="T39" fmla="*/ 2147483647 h 728"/>
              <a:gd name="T40" fmla="*/ 2147483647 w 989"/>
              <a:gd name="T41" fmla="*/ 2147483647 h 728"/>
              <a:gd name="T42" fmla="*/ 2147483647 w 989"/>
              <a:gd name="T43" fmla="*/ 2147483647 h 728"/>
              <a:gd name="T44" fmla="*/ 2147483647 w 989"/>
              <a:gd name="T45" fmla="*/ 2147483647 h 728"/>
              <a:gd name="T46" fmla="*/ 2147483647 w 989"/>
              <a:gd name="T47" fmla="*/ 2147483647 h 728"/>
              <a:gd name="T48" fmla="*/ 2147483647 w 989"/>
              <a:gd name="T49" fmla="*/ 2147483647 h 728"/>
              <a:gd name="T50" fmla="*/ 2147483647 w 989"/>
              <a:gd name="T51" fmla="*/ 2147483647 h 728"/>
              <a:gd name="T52" fmla="*/ 2147483647 w 989"/>
              <a:gd name="T53" fmla="*/ 2147483647 h 728"/>
              <a:gd name="T54" fmla="*/ 2147483647 w 989"/>
              <a:gd name="T55" fmla="*/ 2147483647 h 728"/>
              <a:gd name="T56" fmla="*/ 2147483647 w 989"/>
              <a:gd name="T57" fmla="*/ 2147483647 h 728"/>
              <a:gd name="T58" fmla="*/ 2147483647 w 989"/>
              <a:gd name="T59" fmla="*/ 2147483647 h 728"/>
              <a:gd name="T60" fmla="*/ 2147483647 w 989"/>
              <a:gd name="T61" fmla="*/ 2147483647 h 728"/>
              <a:gd name="T62" fmla="*/ 2147483647 w 989"/>
              <a:gd name="T63" fmla="*/ 2147483647 h 728"/>
              <a:gd name="T64" fmla="*/ 2147483647 w 989"/>
              <a:gd name="T65" fmla="*/ 2147483647 h 728"/>
              <a:gd name="T66" fmla="*/ 2147483647 w 989"/>
              <a:gd name="T67" fmla="*/ 2147483647 h 728"/>
              <a:gd name="T68" fmla="*/ 2147483647 w 989"/>
              <a:gd name="T69" fmla="*/ 2147483647 h 728"/>
              <a:gd name="T70" fmla="*/ 2147483647 w 989"/>
              <a:gd name="T71" fmla="*/ 2147483647 h 728"/>
              <a:gd name="T72" fmla="*/ 2147483647 w 989"/>
              <a:gd name="T73" fmla="*/ 2147483647 h 728"/>
              <a:gd name="T74" fmla="*/ 2147483647 w 989"/>
              <a:gd name="T75" fmla="*/ 0 h 728"/>
              <a:gd name="T76" fmla="*/ 2147483647 w 989"/>
              <a:gd name="T77" fmla="*/ 2147483647 h 728"/>
              <a:gd name="T78" fmla="*/ 2147483647 w 989"/>
              <a:gd name="T79" fmla="*/ 2147483647 h 728"/>
              <a:gd name="T80" fmla="*/ 2147483647 w 989"/>
              <a:gd name="T81" fmla="*/ 2147483647 h 728"/>
              <a:gd name="T82" fmla="*/ 2147483647 w 989"/>
              <a:gd name="T83" fmla="*/ 2147483647 h 728"/>
              <a:gd name="T84" fmla="*/ 2147483647 w 989"/>
              <a:gd name="T85" fmla="*/ 2147483647 h 728"/>
              <a:gd name="T86" fmla="*/ 2147483647 w 989"/>
              <a:gd name="T87" fmla="*/ 2147483647 h 728"/>
              <a:gd name="T88" fmla="*/ 2147483647 w 989"/>
              <a:gd name="T89" fmla="*/ 2147483647 h 728"/>
              <a:gd name="T90" fmla="*/ 0 w 989"/>
              <a:gd name="T91" fmla="*/ 2147483647 h 7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89"/>
              <a:gd name="T139" fmla="*/ 0 h 728"/>
              <a:gd name="T140" fmla="*/ 989 w 989"/>
              <a:gd name="T141" fmla="*/ 728 h 7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89" h="728">
                <a:moveTo>
                  <a:pt x="0" y="70"/>
                </a:moveTo>
                <a:lnTo>
                  <a:pt x="28" y="95"/>
                </a:lnTo>
                <a:lnTo>
                  <a:pt x="24" y="112"/>
                </a:lnTo>
                <a:lnTo>
                  <a:pt x="32" y="122"/>
                </a:lnTo>
                <a:lnTo>
                  <a:pt x="20" y="141"/>
                </a:lnTo>
                <a:lnTo>
                  <a:pt x="136" y="101"/>
                </a:lnTo>
                <a:lnTo>
                  <a:pt x="284" y="194"/>
                </a:lnTo>
                <a:lnTo>
                  <a:pt x="405" y="129"/>
                </a:lnTo>
                <a:lnTo>
                  <a:pt x="476" y="144"/>
                </a:lnTo>
                <a:lnTo>
                  <a:pt x="565" y="232"/>
                </a:lnTo>
                <a:lnTo>
                  <a:pt x="595" y="232"/>
                </a:lnTo>
                <a:lnTo>
                  <a:pt x="625" y="292"/>
                </a:lnTo>
                <a:lnTo>
                  <a:pt x="618" y="408"/>
                </a:lnTo>
                <a:lnTo>
                  <a:pt x="639" y="421"/>
                </a:lnTo>
                <a:lnTo>
                  <a:pt x="642" y="400"/>
                </a:lnTo>
                <a:lnTo>
                  <a:pt x="671" y="400"/>
                </a:lnTo>
                <a:lnTo>
                  <a:pt x="642" y="455"/>
                </a:lnTo>
                <a:lnTo>
                  <a:pt x="718" y="531"/>
                </a:lnTo>
                <a:lnTo>
                  <a:pt x="730" y="508"/>
                </a:lnTo>
                <a:lnTo>
                  <a:pt x="735" y="563"/>
                </a:lnTo>
                <a:lnTo>
                  <a:pt x="760" y="575"/>
                </a:lnTo>
                <a:lnTo>
                  <a:pt x="786" y="639"/>
                </a:lnTo>
                <a:lnTo>
                  <a:pt x="811" y="639"/>
                </a:lnTo>
                <a:lnTo>
                  <a:pt x="870" y="700"/>
                </a:lnTo>
                <a:lnTo>
                  <a:pt x="902" y="704"/>
                </a:lnTo>
                <a:lnTo>
                  <a:pt x="902" y="713"/>
                </a:lnTo>
                <a:lnTo>
                  <a:pt x="879" y="728"/>
                </a:lnTo>
                <a:lnTo>
                  <a:pt x="931" y="723"/>
                </a:lnTo>
                <a:lnTo>
                  <a:pt x="963" y="707"/>
                </a:lnTo>
                <a:lnTo>
                  <a:pt x="980" y="624"/>
                </a:lnTo>
                <a:lnTo>
                  <a:pt x="989" y="628"/>
                </a:lnTo>
                <a:lnTo>
                  <a:pt x="980" y="510"/>
                </a:lnTo>
                <a:lnTo>
                  <a:pt x="968" y="476"/>
                </a:lnTo>
                <a:lnTo>
                  <a:pt x="862" y="306"/>
                </a:lnTo>
                <a:lnTo>
                  <a:pt x="779" y="144"/>
                </a:lnTo>
                <a:lnTo>
                  <a:pt x="728" y="12"/>
                </a:lnTo>
                <a:lnTo>
                  <a:pt x="714" y="8"/>
                </a:lnTo>
                <a:lnTo>
                  <a:pt x="669" y="0"/>
                </a:lnTo>
                <a:lnTo>
                  <a:pt x="656" y="14"/>
                </a:lnTo>
                <a:lnTo>
                  <a:pt x="663" y="63"/>
                </a:lnTo>
                <a:lnTo>
                  <a:pt x="644" y="61"/>
                </a:lnTo>
                <a:lnTo>
                  <a:pt x="640" y="38"/>
                </a:lnTo>
                <a:lnTo>
                  <a:pt x="326" y="57"/>
                </a:lnTo>
                <a:lnTo>
                  <a:pt x="305" y="21"/>
                </a:lnTo>
                <a:lnTo>
                  <a:pt x="2" y="48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8" name="Freeform 45"/>
          <p:cNvSpPr>
            <a:spLocks/>
          </p:cNvSpPr>
          <p:nvPr/>
        </p:nvSpPr>
        <p:spPr bwMode="auto">
          <a:xfrm>
            <a:off x="6462718" y="2661709"/>
            <a:ext cx="725487" cy="665428"/>
          </a:xfrm>
          <a:custGeom>
            <a:avLst/>
            <a:gdLst>
              <a:gd name="T0" fmla="*/ 0 w 457"/>
              <a:gd name="T1" fmla="*/ 2147483647 h 503"/>
              <a:gd name="T2" fmla="*/ 2147483647 w 457"/>
              <a:gd name="T3" fmla="*/ 2147483647 h 503"/>
              <a:gd name="T4" fmla="*/ 2147483647 w 457"/>
              <a:gd name="T5" fmla="*/ 2147483647 h 503"/>
              <a:gd name="T6" fmla="*/ 2147483647 w 457"/>
              <a:gd name="T7" fmla="*/ 2147483647 h 503"/>
              <a:gd name="T8" fmla="*/ 2147483647 w 457"/>
              <a:gd name="T9" fmla="*/ 2147483647 h 503"/>
              <a:gd name="T10" fmla="*/ 2147483647 w 457"/>
              <a:gd name="T11" fmla="*/ 2147483647 h 503"/>
              <a:gd name="T12" fmla="*/ 2147483647 w 457"/>
              <a:gd name="T13" fmla="*/ 2147483647 h 503"/>
              <a:gd name="T14" fmla="*/ 2147483647 w 457"/>
              <a:gd name="T15" fmla="*/ 2147483647 h 503"/>
              <a:gd name="T16" fmla="*/ 2147483647 w 457"/>
              <a:gd name="T17" fmla="*/ 2147483647 h 503"/>
              <a:gd name="T18" fmla="*/ 2147483647 w 457"/>
              <a:gd name="T19" fmla="*/ 2147483647 h 503"/>
              <a:gd name="T20" fmla="*/ 2147483647 w 457"/>
              <a:gd name="T21" fmla="*/ 2147483647 h 503"/>
              <a:gd name="T22" fmla="*/ 2147483647 w 457"/>
              <a:gd name="T23" fmla="*/ 2147483647 h 503"/>
              <a:gd name="T24" fmla="*/ 2147483647 w 457"/>
              <a:gd name="T25" fmla="*/ 2147483647 h 503"/>
              <a:gd name="T26" fmla="*/ 2147483647 w 457"/>
              <a:gd name="T27" fmla="*/ 2147483647 h 503"/>
              <a:gd name="T28" fmla="*/ 2147483647 w 457"/>
              <a:gd name="T29" fmla="*/ 2147483647 h 503"/>
              <a:gd name="T30" fmla="*/ 2147483647 w 457"/>
              <a:gd name="T31" fmla="*/ 0 h 503"/>
              <a:gd name="T32" fmla="*/ 2147483647 w 457"/>
              <a:gd name="T33" fmla="*/ 2147483647 h 503"/>
              <a:gd name="T34" fmla="*/ 2147483647 w 457"/>
              <a:gd name="T35" fmla="*/ 2147483647 h 503"/>
              <a:gd name="T36" fmla="*/ 2147483647 w 457"/>
              <a:gd name="T37" fmla="*/ 2147483647 h 503"/>
              <a:gd name="T38" fmla="*/ 2147483647 w 457"/>
              <a:gd name="T39" fmla="*/ 2147483647 h 503"/>
              <a:gd name="T40" fmla="*/ 2147483647 w 457"/>
              <a:gd name="T41" fmla="*/ 2147483647 h 503"/>
              <a:gd name="T42" fmla="*/ 0 w 457"/>
              <a:gd name="T43" fmla="*/ 2147483647 h 50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57"/>
              <a:gd name="T67" fmla="*/ 0 h 503"/>
              <a:gd name="T68" fmla="*/ 457 w 457"/>
              <a:gd name="T69" fmla="*/ 503 h 50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57" h="503">
                <a:moveTo>
                  <a:pt x="0" y="91"/>
                </a:moveTo>
                <a:lnTo>
                  <a:pt x="38" y="438"/>
                </a:lnTo>
                <a:lnTo>
                  <a:pt x="94" y="446"/>
                </a:lnTo>
                <a:lnTo>
                  <a:pt x="163" y="485"/>
                </a:lnTo>
                <a:lnTo>
                  <a:pt x="212" y="484"/>
                </a:lnTo>
                <a:lnTo>
                  <a:pt x="235" y="468"/>
                </a:lnTo>
                <a:lnTo>
                  <a:pt x="288" y="503"/>
                </a:lnTo>
                <a:lnTo>
                  <a:pt x="322" y="472"/>
                </a:lnTo>
                <a:lnTo>
                  <a:pt x="328" y="419"/>
                </a:lnTo>
                <a:lnTo>
                  <a:pt x="350" y="429"/>
                </a:lnTo>
                <a:lnTo>
                  <a:pt x="360" y="385"/>
                </a:lnTo>
                <a:lnTo>
                  <a:pt x="438" y="319"/>
                </a:lnTo>
                <a:lnTo>
                  <a:pt x="451" y="209"/>
                </a:lnTo>
                <a:lnTo>
                  <a:pt x="441" y="186"/>
                </a:lnTo>
                <a:lnTo>
                  <a:pt x="457" y="175"/>
                </a:lnTo>
                <a:lnTo>
                  <a:pt x="428" y="0"/>
                </a:lnTo>
                <a:lnTo>
                  <a:pt x="350" y="40"/>
                </a:lnTo>
                <a:lnTo>
                  <a:pt x="311" y="82"/>
                </a:lnTo>
                <a:lnTo>
                  <a:pt x="282" y="84"/>
                </a:lnTo>
                <a:lnTo>
                  <a:pt x="239" y="106"/>
                </a:lnTo>
                <a:lnTo>
                  <a:pt x="138" y="70"/>
                </a:lnTo>
                <a:lnTo>
                  <a:pt x="0" y="9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09" name="Freeform 46"/>
          <p:cNvSpPr>
            <a:spLocks/>
          </p:cNvSpPr>
          <p:nvPr/>
        </p:nvSpPr>
        <p:spPr bwMode="auto">
          <a:xfrm>
            <a:off x="6919918" y="2893221"/>
            <a:ext cx="776287" cy="624417"/>
          </a:xfrm>
          <a:custGeom>
            <a:avLst/>
            <a:gdLst>
              <a:gd name="T0" fmla="*/ 0 w 489"/>
              <a:gd name="T1" fmla="*/ 2147483647 h 472"/>
              <a:gd name="T2" fmla="*/ 2147483647 w 489"/>
              <a:gd name="T3" fmla="*/ 2147483647 h 472"/>
              <a:gd name="T4" fmla="*/ 2147483647 w 489"/>
              <a:gd name="T5" fmla="*/ 2147483647 h 472"/>
              <a:gd name="T6" fmla="*/ 2147483647 w 489"/>
              <a:gd name="T7" fmla="*/ 2147483647 h 472"/>
              <a:gd name="T8" fmla="*/ 2147483647 w 489"/>
              <a:gd name="T9" fmla="*/ 2147483647 h 472"/>
              <a:gd name="T10" fmla="*/ 2147483647 w 489"/>
              <a:gd name="T11" fmla="*/ 2147483647 h 472"/>
              <a:gd name="T12" fmla="*/ 2147483647 w 489"/>
              <a:gd name="T13" fmla="*/ 2147483647 h 472"/>
              <a:gd name="T14" fmla="*/ 2147483647 w 489"/>
              <a:gd name="T15" fmla="*/ 2147483647 h 472"/>
              <a:gd name="T16" fmla="*/ 2147483647 w 489"/>
              <a:gd name="T17" fmla="*/ 2147483647 h 472"/>
              <a:gd name="T18" fmla="*/ 2147483647 w 489"/>
              <a:gd name="T19" fmla="*/ 2147483647 h 472"/>
              <a:gd name="T20" fmla="*/ 2147483647 w 489"/>
              <a:gd name="T21" fmla="*/ 2147483647 h 472"/>
              <a:gd name="T22" fmla="*/ 2147483647 w 489"/>
              <a:gd name="T23" fmla="*/ 2147483647 h 472"/>
              <a:gd name="T24" fmla="*/ 2147483647 w 489"/>
              <a:gd name="T25" fmla="*/ 2147483647 h 472"/>
              <a:gd name="T26" fmla="*/ 2147483647 w 489"/>
              <a:gd name="T27" fmla="*/ 2147483647 h 472"/>
              <a:gd name="T28" fmla="*/ 2147483647 w 489"/>
              <a:gd name="T29" fmla="*/ 2147483647 h 472"/>
              <a:gd name="T30" fmla="*/ 2147483647 w 489"/>
              <a:gd name="T31" fmla="*/ 2147483647 h 472"/>
              <a:gd name="T32" fmla="*/ 2147483647 w 489"/>
              <a:gd name="T33" fmla="*/ 2147483647 h 472"/>
              <a:gd name="T34" fmla="*/ 2147483647 w 489"/>
              <a:gd name="T35" fmla="*/ 2147483647 h 472"/>
              <a:gd name="T36" fmla="*/ 2147483647 w 489"/>
              <a:gd name="T37" fmla="*/ 2147483647 h 472"/>
              <a:gd name="T38" fmla="*/ 2147483647 w 489"/>
              <a:gd name="T39" fmla="*/ 0 h 472"/>
              <a:gd name="T40" fmla="*/ 2147483647 w 489"/>
              <a:gd name="T41" fmla="*/ 2147483647 h 472"/>
              <a:gd name="T42" fmla="*/ 2147483647 w 489"/>
              <a:gd name="T43" fmla="*/ 2147483647 h 472"/>
              <a:gd name="T44" fmla="*/ 2147483647 w 489"/>
              <a:gd name="T45" fmla="*/ 2147483647 h 472"/>
              <a:gd name="T46" fmla="*/ 2147483647 w 489"/>
              <a:gd name="T47" fmla="*/ 2147483647 h 472"/>
              <a:gd name="T48" fmla="*/ 2147483647 w 489"/>
              <a:gd name="T49" fmla="*/ 2147483647 h 472"/>
              <a:gd name="T50" fmla="*/ 2147483647 w 489"/>
              <a:gd name="T51" fmla="*/ 2147483647 h 472"/>
              <a:gd name="T52" fmla="*/ 2147483647 w 489"/>
              <a:gd name="T53" fmla="*/ 2147483647 h 472"/>
              <a:gd name="T54" fmla="*/ 0 w 489"/>
              <a:gd name="T55" fmla="*/ 2147483647 h 4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9"/>
              <a:gd name="T85" fmla="*/ 0 h 472"/>
              <a:gd name="T86" fmla="*/ 489 w 489"/>
              <a:gd name="T87" fmla="*/ 472 h 47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9" h="472">
                <a:moveTo>
                  <a:pt x="0" y="328"/>
                </a:moveTo>
                <a:lnTo>
                  <a:pt x="19" y="392"/>
                </a:lnTo>
                <a:lnTo>
                  <a:pt x="81" y="437"/>
                </a:lnTo>
                <a:lnTo>
                  <a:pt x="112" y="472"/>
                </a:lnTo>
                <a:lnTo>
                  <a:pt x="205" y="436"/>
                </a:lnTo>
                <a:lnTo>
                  <a:pt x="246" y="428"/>
                </a:lnTo>
                <a:lnTo>
                  <a:pt x="269" y="401"/>
                </a:lnTo>
                <a:lnTo>
                  <a:pt x="305" y="259"/>
                </a:lnTo>
                <a:lnTo>
                  <a:pt x="345" y="276"/>
                </a:lnTo>
                <a:lnTo>
                  <a:pt x="421" y="121"/>
                </a:lnTo>
                <a:lnTo>
                  <a:pt x="480" y="155"/>
                </a:lnTo>
                <a:lnTo>
                  <a:pt x="489" y="127"/>
                </a:lnTo>
                <a:lnTo>
                  <a:pt x="447" y="94"/>
                </a:lnTo>
                <a:lnTo>
                  <a:pt x="415" y="98"/>
                </a:lnTo>
                <a:lnTo>
                  <a:pt x="404" y="115"/>
                </a:lnTo>
                <a:lnTo>
                  <a:pt x="345" y="132"/>
                </a:lnTo>
                <a:lnTo>
                  <a:pt x="307" y="174"/>
                </a:lnTo>
                <a:lnTo>
                  <a:pt x="294" y="106"/>
                </a:lnTo>
                <a:lnTo>
                  <a:pt x="189" y="125"/>
                </a:lnTo>
                <a:lnTo>
                  <a:pt x="169" y="0"/>
                </a:lnTo>
                <a:lnTo>
                  <a:pt x="153" y="11"/>
                </a:lnTo>
                <a:lnTo>
                  <a:pt x="163" y="34"/>
                </a:lnTo>
                <a:lnTo>
                  <a:pt x="150" y="144"/>
                </a:lnTo>
                <a:lnTo>
                  <a:pt x="72" y="210"/>
                </a:lnTo>
                <a:lnTo>
                  <a:pt x="62" y="254"/>
                </a:lnTo>
                <a:lnTo>
                  <a:pt x="40" y="244"/>
                </a:lnTo>
                <a:lnTo>
                  <a:pt x="34" y="297"/>
                </a:lnTo>
                <a:lnTo>
                  <a:pt x="0" y="328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1" name="Freeform 48"/>
          <p:cNvSpPr>
            <a:spLocks/>
          </p:cNvSpPr>
          <p:nvPr/>
        </p:nvSpPr>
        <p:spPr bwMode="auto">
          <a:xfrm>
            <a:off x="6789742" y="3053294"/>
            <a:ext cx="1336675" cy="613833"/>
          </a:xfrm>
          <a:custGeom>
            <a:avLst/>
            <a:gdLst>
              <a:gd name="T0" fmla="*/ 2147483647 w 842"/>
              <a:gd name="T1" fmla="*/ 2147483647 h 464"/>
              <a:gd name="T2" fmla="*/ 2147483647 w 842"/>
              <a:gd name="T3" fmla="*/ 2147483647 h 464"/>
              <a:gd name="T4" fmla="*/ 2147483647 w 842"/>
              <a:gd name="T5" fmla="*/ 2147483647 h 464"/>
              <a:gd name="T6" fmla="*/ 2147483647 w 842"/>
              <a:gd name="T7" fmla="*/ 2147483647 h 464"/>
              <a:gd name="T8" fmla="*/ 2147483647 w 842"/>
              <a:gd name="T9" fmla="*/ 2147483647 h 464"/>
              <a:gd name="T10" fmla="*/ 2147483647 w 842"/>
              <a:gd name="T11" fmla="*/ 2147483647 h 464"/>
              <a:gd name="T12" fmla="*/ 2147483647 w 842"/>
              <a:gd name="T13" fmla="*/ 2147483647 h 464"/>
              <a:gd name="T14" fmla="*/ 2147483647 w 842"/>
              <a:gd name="T15" fmla="*/ 2147483647 h 464"/>
              <a:gd name="T16" fmla="*/ 2147483647 w 842"/>
              <a:gd name="T17" fmla="*/ 2147483647 h 464"/>
              <a:gd name="T18" fmla="*/ 2147483647 w 842"/>
              <a:gd name="T19" fmla="*/ 2147483647 h 464"/>
              <a:gd name="T20" fmla="*/ 2147483647 w 842"/>
              <a:gd name="T21" fmla="*/ 0 h 464"/>
              <a:gd name="T22" fmla="*/ 2147483647 w 842"/>
              <a:gd name="T23" fmla="*/ 2147483647 h 464"/>
              <a:gd name="T24" fmla="*/ 2147483647 w 842"/>
              <a:gd name="T25" fmla="*/ 2147483647 h 464"/>
              <a:gd name="T26" fmla="*/ 2147483647 w 842"/>
              <a:gd name="T27" fmla="*/ 2147483647 h 464"/>
              <a:gd name="T28" fmla="*/ 2147483647 w 842"/>
              <a:gd name="T29" fmla="*/ 2147483647 h 464"/>
              <a:gd name="T30" fmla="*/ 2147483647 w 842"/>
              <a:gd name="T31" fmla="*/ 2147483647 h 464"/>
              <a:gd name="T32" fmla="*/ 2147483647 w 842"/>
              <a:gd name="T33" fmla="*/ 2147483647 h 464"/>
              <a:gd name="T34" fmla="*/ 2147483647 w 842"/>
              <a:gd name="T35" fmla="*/ 2147483647 h 464"/>
              <a:gd name="T36" fmla="*/ 2147483647 w 842"/>
              <a:gd name="T37" fmla="*/ 2147483647 h 464"/>
              <a:gd name="T38" fmla="*/ 2147483647 w 842"/>
              <a:gd name="T39" fmla="*/ 2147483647 h 464"/>
              <a:gd name="T40" fmla="*/ 2147483647 w 842"/>
              <a:gd name="T41" fmla="*/ 2147483647 h 464"/>
              <a:gd name="T42" fmla="*/ 2147483647 w 842"/>
              <a:gd name="T43" fmla="*/ 2147483647 h 464"/>
              <a:gd name="T44" fmla="*/ 2147483647 w 842"/>
              <a:gd name="T45" fmla="*/ 2147483647 h 464"/>
              <a:gd name="T46" fmla="*/ 2147483647 w 842"/>
              <a:gd name="T47" fmla="*/ 2147483647 h 464"/>
              <a:gd name="T48" fmla="*/ 2147483647 w 842"/>
              <a:gd name="T49" fmla="*/ 2147483647 h 464"/>
              <a:gd name="T50" fmla="*/ 2147483647 w 842"/>
              <a:gd name="T51" fmla="*/ 2147483647 h 464"/>
              <a:gd name="T52" fmla="*/ 2147483647 w 842"/>
              <a:gd name="T53" fmla="*/ 2147483647 h 464"/>
              <a:gd name="T54" fmla="*/ 2147483647 w 842"/>
              <a:gd name="T55" fmla="*/ 2147483647 h 464"/>
              <a:gd name="T56" fmla="*/ 2147483647 w 842"/>
              <a:gd name="T57" fmla="*/ 2147483647 h 464"/>
              <a:gd name="T58" fmla="*/ 0 w 842"/>
              <a:gd name="T59" fmla="*/ 2147483647 h 464"/>
              <a:gd name="T60" fmla="*/ 2147483647 w 842"/>
              <a:gd name="T61" fmla="*/ 2147483647 h 4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42"/>
              <a:gd name="T94" fmla="*/ 0 h 464"/>
              <a:gd name="T95" fmla="*/ 842 w 842"/>
              <a:gd name="T96" fmla="*/ 464 h 4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42" h="464">
                <a:moveTo>
                  <a:pt x="78" y="415"/>
                </a:moveTo>
                <a:lnTo>
                  <a:pt x="78" y="404"/>
                </a:lnTo>
                <a:lnTo>
                  <a:pt x="133" y="351"/>
                </a:lnTo>
                <a:lnTo>
                  <a:pt x="163" y="316"/>
                </a:lnTo>
                <a:lnTo>
                  <a:pt x="194" y="351"/>
                </a:lnTo>
                <a:lnTo>
                  <a:pt x="287" y="315"/>
                </a:lnTo>
                <a:lnTo>
                  <a:pt x="328" y="307"/>
                </a:lnTo>
                <a:lnTo>
                  <a:pt x="351" y="280"/>
                </a:lnTo>
                <a:lnTo>
                  <a:pt x="387" y="138"/>
                </a:lnTo>
                <a:lnTo>
                  <a:pt x="427" y="155"/>
                </a:lnTo>
                <a:lnTo>
                  <a:pt x="503" y="0"/>
                </a:lnTo>
                <a:lnTo>
                  <a:pt x="562" y="34"/>
                </a:lnTo>
                <a:lnTo>
                  <a:pt x="571" y="6"/>
                </a:lnTo>
                <a:lnTo>
                  <a:pt x="599" y="13"/>
                </a:lnTo>
                <a:lnTo>
                  <a:pt x="653" y="62"/>
                </a:lnTo>
                <a:lnTo>
                  <a:pt x="634" y="108"/>
                </a:lnTo>
                <a:lnTo>
                  <a:pt x="641" y="129"/>
                </a:lnTo>
                <a:lnTo>
                  <a:pt x="664" y="119"/>
                </a:lnTo>
                <a:lnTo>
                  <a:pt x="681" y="140"/>
                </a:lnTo>
                <a:lnTo>
                  <a:pt x="763" y="167"/>
                </a:lnTo>
                <a:lnTo>
                  <a:pt x="687" y="163"/>
                </a:lnTo>
                <a:lnTo>
                  <a:pt x="766" y="233"/>
                </a:lnTo>
                <a:lnTo>
                  <a:pt x="715" y="226"/>
                </a:lnTo>
                <a:lnTo>
                  <a:pt x="818" y="290"/>
                </a:lnTo>
                <a:lnTo>
                  <a:pt x="842" y="334"/>
                </a:lnTo>
                <a:lnTo>
                  <a:pt x="825" y="328"/>
                </a:lnTo>
                <a:lnTo>
                  <a:pt x="821" y="339"/>
                </a:lnTo>
                <a:lnTo>
                  <a:pt x="490" y="402"/>
                </a:lnTo>
                <a:lnTo>
                  <a:pt x="216" y="436"/>
                </a:lnTo>
                <a:lnTo>
                  <a:pt x="0" y="464"/>
                </a:lnTo>
                <a:lnTo>
                  <a:pt x="78" y="41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3" name="Freeform 50"/>
          <p:cNvSpPr>
            <a:spLocks/>
          </p:cNvSpPr>
          <p:nvPr/>
        </p:nvSpPr>
        <p:spPr bwMode="auto">
          <a:xfrm>
            <a:off x="6629400" y="3463396"/>
            <a:ext cx="1474788" cy="537104"/>
          </a:xfrm>
          <a:custGeom>
            <a:avLst/>
            <a:gdLst>
              <a:gd name="T0" fmla="*/ 0 w 929"/>
              <a:gd name="T1" fmla="*/ 2147483647 h 406"/>
              <a:gd name="T2" fmla="*/ 2147483647 w 929"/>
              <a:gd name="T3" fmla="*/ 2147483647 h 406"/>
              <a:gd name="T4" fmla="*/ 2147483647 w 929"/>
              <a:gd name="T5" fmla="*/ 2147483647 h 406"/>
              <a:gd name="T6" fmla="*/ 2147483647 w 929"/>
              <a:gd name="T7" fmla="*/ 2147483647 h 406"/>
              <a:gd name="T8" fmla="*/ 2147483647 w 929"/>
              <a:gd name="T9" fmla="*/ 2147483647 h 406"/>
              <a:gd name="T10" fmla="*/ 2147483647 w 929"/>
              <a:gd name="T11" fmla="*/ 2147483647 h 406"/>
              <a:gd name="T12" fmla="*/ 2147483647 w 929"/>
              <a:gd name="T13" fmla="*/ 2147483647 h 406"/>
              <a:gd name="T14" fmla="*/ 2147483647 w 929"/>
              <a:gd name="T15" fmla="*/ 2147483647 h 406"/>
              <a:gd name="T16" fmla="*/ 2147483647 w 929"/>
              <a:gd name="T17" fmla="*/ 2147483647 h 406"/>
              <a:gd name="T18" fmla="*/ 2147483647 w 929"/>
              <a:gd name="T19" fmla="*/ 2147483647 h 406"/>
              <a:gd name="T20" fmla="*/ 2147483647 w 929"/>
              <a:gd name="T21" fmla="*/ 2147483647 h 406"/>
              <a:gd name="T22" fmla="*/ 2147483647 w 929"/>
              <a:gd name="T23" fmla="*/ 2147483647 h 406"/>
              <a:gd name="T24" fmla="*/ 2147483647 w 929"/>
              <a:gd name="T25" fmla="*/ 2147483647 h 406"/>
              <a:gd name="T26" fmla="*/ 2147483647 w 929"/>
              <a:gd name="T27" fmla="*/ 2147483647 h 406"/>
              <a:gd name="T28" fmla="*/ 2147483647 w 929"/>
              <a:gd name="T29" fmla="*/ 2147483647 h 406"/>
              <a:gd name="T30" fmla="*/ 2147483647 w 929"/>
              <a:gd name="T31" fmla="*/ 2147483647 h 406"/>
              <a:gd name="T32" fmla="*/ 2147483647 w 929"/>
              <a:gd name="T33" fmla="*/ 2147483647 h 406"/>
              <a:gd name="T34" fmla="*/ 2147483647 w 929"/>
              <a:gd name="T35" fmla="*/ 2147483647 h 406"/>
              <a:gd name="T36" fmla="*/ 2147483647 w 929"/>
              <a:gd name="T37" fmla="*/ 2147483647 h 406"/>
              <a:gd name="T38" fmla="*/ 2147483647 w 929"/>
              <a:gd name="T39" fmla="*/ 2147483647 h 406"/>
              <a:gd name="T40" fmla="*/ 2147483647 w 929"/>
              <a:gd name="T41" fmla="*/ 2147483647 h 406"/>
              <a:gd name="T42" fmla="*/ 2147483647 w 929"/>
              <a:gd name="T43" fmla="*/ 2147483647 h 406"/>
              <a:gd name="T44" fmla="*/ 2147483647 w 929"/>
              <a:gd name="T45" fmla="*/ 2147483647 h 406"/>
              <a:gd name="T46" fmla="*/ 2147483647 w 929"/>
              <a:gd name="T47" fmla="*/ 2147483647 h 406"/>
              <a:gd name="T48" fmla="*/ 2147483647 w 929"/>
              <a:gd name="T49" fmla="*/ 2147483647 h 406"/>
              <a:gd name="T50" fmla="*/ 2147483647 w 929"/>
              <a:gd name="T51" fmla="*/ 2147483647 h 406"/>
              <a:gd name="T52" fmla="*/ 2147483647 w 929"/>
              <a:gd name="T53" fmla="*/ 2147483647 h 406"/>
              <a:gd name="T54" fmla="*/ 2147483647 w 929"/>
              <a:gd name="T55" fmla="*/ 0 h 406"/>
              <a:gd name="T56" fmla="*/ 2147483647 w 929"/>
              <a:gd name="T57" fmla="*/ 2147483647 h 406"/>
              <a:gd name="T58" fmla="*/ 2147483647 w 929"/>
              <a:gd name="T59" fmla="*/ 2147483647 h 406"/>
              <a:gd name="T60" fmla="*/ 2147483647 w 929"/>
              <a:gd name="T61" fmla="*/ 2147483647 h 406"/>
              <a:gd name="T62" fmla="*/ 2147483647 w 929"/>
              <a:gd name="T63" fmla="*/ 2147483647 h 406"/>
              <a:gd name="T64" fmla="*/ 2147483647 w 929"/>
              <a:gd name="T65" fmla="*/ 2147483647 h 406"/>
              <a:gd name="T66" fmla="*/ 2147483647 w 929"/>
              <a:gd name="T67" fmla="*/ 2147483647 h 406"/>
              <a:gd name="T68" fmla="*/ 2147483647 w 929"/>
              <a:gd name="T69" fmla="*/ 2147483647 h 406"/>
              <a:gd name="T70" fmla="*/ 0 w 929"/>
              <a:gd name="T71" fmla="*/ 2147483647 h 406"/>
              <a:gd name="T72" fmla="*/ 0 w 929"/>
              <a:gd name="T73" fmla="*/ 2147483647 h 4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9"/>
              <a:gd name="T112" fmla="*/ 0 h 406"/>
              <a:gd name="T113" fmla="*/ 929 w 929"/>
              <a:gd name="T114" fmla="*/ 406 h 40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9" h="406">
                <a:moveTo>
                  <a:pt x="0" y="349"/>
                </a:moveTo>
                <a:lnTo>
                  <a:pt x="133" y="332"/>
                </a:lnTo>
                <a:lnTo>
                  <a:pt x="212" y="294"/>
                </a:lnTo>
                <a:lnTo>
                  <a:pt x="360" y="279"/>
                </a:lnTo>
                <a:lnTo>
                  <a:pt x="421" y="317"/>
                </a:lnTo>
                <a:lnTo>
                  <a:pt x="518" y="304"/>
                </a:lnTo>
                <a:lnTo>
                  <a:pt x="664" y="406"/>
                </a:lnTo>
                <a:lnTo>
                  <a:pt x="720" y="393"/>
                </a:lnTo>
                <a:lnTo>
                  <a:pt x="802" y="275"/>
                </a:lnTo>
                <a:lnTo>
                  <a:pt x="868" y="250"/>
                </a:lnTo>
                <a:lnTo>
                  <a:pt x="887" y="216"/>
                </a:lnTo>
                <a:lnTo>
                  <a:pt x="817" y="228"/>
                </a:lnTo>
                <a:lnTo>
                  <a:pt x="798" y="205"/>
                </a:lnTo>
                <a:lnTo>
                  <a:pt x="842" y="194"/>
                </a:lnTo>
                <a:lnTo>
                  <a:pt x="840" y="178"/>
                </a:lnTo>
                <a:lnTo>
                  <a:pt x="792" y="161"/>
                </a:lnTo>
                <a:lnTo>
                  <a:pt x="855" y="139"/>
                </a:lnTo>
                <a:lnTo>
                  <a:pt x="851" y="163"/>
                </a:lnTo>
                <a:lnTo>
                  <a:pt x="891" y="163"/>
                </a:lnTo>
                <a:lnTo>
                  <a:pt x="914" y="120"/>
                </a:lnTo>
                <a:lnTo>
                  <a:pt x="929" y="118"/>
                </a:lnTo>
                <a:lnTo>
                  <a:pt x="919" y="82"/>
                </a:lnTo>
                <a:lnTo>
                  <a:pt x="891" y="118"/>
                </a:lnTo>
                <a:lnTo>
                  <a:pt x="863" y="36"/>
                </a:lnTo>
                <a:lnTo>
                  <a:pt x="882" y="32"/>
                </a:lnTo>
                <a:lnTo>
                  <a:pt x="908" y="55"/>
                </a:lnTo>
                <a:lnTo>
                  <a:pt x="889" y="17"/>
                </a:lnTo>
                <a:lnTo>
                  <a:pt x="868" y="0"/>
                </a:lnTo>
                <a:lnTo>
                  <a:pt x="537" y="63"/>
                </a:lnTo>
                <a:lnTo>
                  <a:pt x="263" y="97"/>
                </a:lnTo>
                <a:lnTo>
                  <a:pt x="226" y="171"/>
                </a:lnTo>
                <a:lnTo>
                  <a:pt x="165" y="184"/>
                </a:lnTo>
                <a:lnTo>
                  <a:pt x="138" y="220"/>
                </a:lnTo>
                <a:lnTo>
                  <a:pt x="32" y="283"/>
                </a:lnTo>
                <a:lnTo>
                  <a:pt x="26" y="305"/>
                </a:lnTo>
                <a:lnTo>
                  <a:pt x="0" y="319"/>
                </a:lnTo>
                <a:lnTo>
                  <a:pt x="0" y="34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4" name="Freeform 51"/>
          <p:cNvSpPr>
            <a:spLocks/>
          </p:cNvSpPr>
          <p:nvPr/>
        </p:nvSpPr>
        <p:spPr bwMode="auto">
          <a:xfrm>
            <a:off x="6781802" y="3810003"/>
            <a:ext cx="879475" cy="543719"/>
          </a:xfrm>
          <a:custGeom>
            <a:avLst/>
            <a:gdLst>
              <a:gd name="T0" fmla="*/ 2147483647 w 554"/>
              <a:gd name="T1" fmla="*/ 2147483647 h 411"/>
              <a:gd name="T2" fmla="*/ 2147483647 w 554"/>
              <a:gd name="T3" fmla="*/ 2147483647 h 411"/>
              <a:gd name="T4" fmla="*/ 2147483647 w 554"/>
              <a:gd name="T5" fmla="*/ 0 h 411"/>
              <a:gd name="T6" fmla="*/ 2147483647 w 554"/>
              <a:gd name="T7" fmla="*/ 2147483647 h 411"/>
              <a:gd name="T8" fmla="*/ 2147483647 w 554"/>
              <a:gd name="T9" fmla="*/ 2147483647 h 411"/>
              <a:gd name="T10" fmla="*/ 2147483647 w 554"/>
              <a:gd name="T11" fmla="*/ 2147483647 h 411"/>
              <a:gd name="T12" fmla="*/ 2147483647 w 554"/>
              <a:gd name="T13" fmla="*/ 2147483647 h 411"/>
              <a:gd name="T14" fmla="*/ 2147483647 w 554"/>
              <a:gd name="T15" fmla="*/ 2147483647 h 411"/>
              <a:gd name="T16" fmla="*/ 2147483647 w 554"/>
              <a:gd name="T17" fmla="*/ 2147483647 h 411"/>
              <a:gd name="T18" fmla="*/ 2147483647 w 554"/>
              <a:gd name="T19" fmla="*/ 2147483647 h 411"/>
              <a:gd name="T20" fmla="*/ 2147483647 w 554"/>
              <a:gd name="T21" fmla="*/ 2147483647 h 411"/>
              <a:gd name="T22" fmla="*/ 2147483647 w 554"/>
              <a:gd name="T23" fmla="*/ 2147483647 h 411"/>
              <a:gd name="T24" fmla="*/ 2147483647 w 554"/>
              <a:gd name="T25" fmla="*/ 2147483647 h 411"/>
              <a:gd name="T26" fmla="*/ 2147483647 w 554"/>
              <a:gd name="T27" fmla="*/ 2147483647 h 411"/>
              <a:gd name="T28" fmla="*/ 2147483647 w 554"/>
              <a:gd name="T29" fmla="*/ 2147483647 h 411"/>
              <a:gd name="T30" fmla="*/ 2147483647 w 554"/>
              <a:gd name="T31" fmla="*/ 2147483647 h 411"/>
              <a:gd name="T32" fmla="*/ 2147483647 w 554"/>
              <a:gd name="T33" fmla="*/ 2147483647 h 411"/>
              <a:gd name="T34" fmla="*/ 0 w 554"/>
              <a:gd name="T35" fmla="*/ 2147483647 h 411"/>
              <a:gd name="T36" fmla="*/ 2147483647 w 554"/>
              <a:gd name="T37" fmla="*/ 2147483647 h 4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411"/>
              <a:gd name="T59" fmla="*/ 554 w 554"/>
              <a:gd name="T60" fmla="*/ 411 h 4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411">
                <a:moveTo>
                  <a:pt x="23" y="53"/>
                </a:moveTo>
                <a:lnTo>
                  <a:pt x="102" y="15"/>
                </a:lnTo>
                <a:lnTo>
                  <a:pt x="250" y="0"/>
                </a:lnTo>
                <a:lnTo>
                  <a:pt x="311" y="38"/>
                </a:lnTo>
                <a:lnTo>
                  <a:pt x="408" y="25"/>
                </a:lnTo>
                <a:lnTo>
                  <a:pt x="554" y="127"/>
                </a:lnTo>
                <a:lnTo>
                  <a:pt x="489" y="205"/>
                </a:lnTo>
                <a:lnTo>
                  <a:pt x="493" y="239"/>
                </a:lnTo>
                <a:lnTo>
                  <a:pt x="381" y="339"/>
                </a:lnTo>
                <a:lnTo>
                  <a:pt x="364" y="343"/>
                </a:lnTo>
                <a:lnTo>
                  <a:pt x="354" y="373"/>
                </a:lnTo>
                <a:lnTo>
                  <a:pt x="332" y="356"/>
                </a:lnTo>
                <a:lnTo>
                  <a:pt x="353" y="383"/>
                </a:lnTo>
                <a:lnTo>
                  <a:pt x="332" y="411"/>
                </a:lnTo>
                <a:lnTo>
                  <a:pt x="311" y="407"/>
                </a:lnTo>
                <a:lnTo>
                  <a:pt x="235" y="290"/>
                </a:lnTo>
                <a:lnTo>
                  <a:pt x="72" y="142"/>
                </a:lnTo>
                <a:lnTo>
                  <a:pt x="0" y="97"/>
                </a:lnTo>
                <a:lnTo>
                  <a:pt x="23" y="5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6" name="Freeform 53"/>
          <p:cNvSpPr>
            <a:spLocks/>
          </p:cNvSpPr>
          <p:nvPr/>
        </p:nvSpPr>
        <p:spPr bwMode="auto">
          <a:xfrm>
            <a:off x="7142163" y="2534708"/>
            <a:ext cx="1003300" cy="523875"/>
          </a:xfrm>
          <a:custGeom>
            <a:avLst/>
            <a:gdLst>
              <a:gd name="T0" fmla="*/ 2147483647 w 632"/>
              <a:gd name="T1" fmla="*/ 2147483647 h 396"/>
              <a:gd name="T2" fmla="*/ 2147483647 w 632"/>
              <a:gd name="T3" fmla="*/ 2147483647 h 396"/>
              <a:gd name="T4" fmla="*/ 2147483647 w 632"/>
              <a:gd name="T5" fmla="*/ 2147483647 h 396"/>
              <a:gd name="T6" fmla="*/ 2147483647 w 632"/>
              <a:gd name="T7" fmla="*/ 2147483647 h 396"/>
              <a:gd name="T8" fmla="*/ 2147483647 w 632"/>
              <a:gd name="T9" fmla="*/ 2147483647 h 396"/>
              <a:gd name="T10" fmla="*/ 2147483647 w 632"/>
              <a:gd name="T11" fmla="*/ 2147483647 h 396"/>
              <a:gd name="T12" fmla="*/ 2147483647 w 632"/>
              <a:gd name="T13" fmla="*/ 2147483647 h 396"/>
              <a:gd name="T14" fmla="*/ 2147483647 w 632"/>
              <a:gd name="T15" fmla="*/ 2147483647 h 396"/>
              <a:gd name="T16" fmla="*/ 2147483647 w 632"/>
              <a:gd name="T17" fmla="*/ 2147483647 h 396"/>
              <a:gd name="T18" fmla="*/ 2147483647 w 632"/>
              <a:gd name="T19" fmla="*/ 2147483647 h 396"/>
              <a:gd name="T20" fmla="*/ 2147483647 w 632"/>
              <a:gd name="T21" fmla="*/ 2147483647 h 396"/>
              <a:gd name="T22" fmla="*/ 2147483647 w 632"/>
              <a:gd name="T23" fmla="*/ 0 h 396"/>
              <a:gd name="T24" fmla="*/ 2147483647 w 632"/>
              <a:gd name="T25" fmla="*/ 2147483647 h 396"/>
              <a:gd name="T26" fmla="*/ 2147483647 w 632"/>
              <a:gd name="T27" fmla="*/ 2147483647 h 396"/>
              <a:gd name="T28" fmla="*/ 0 w 632"/>
              <a:gd name="T29" fmla="*/ 2147483647 h 396"/>
              <a:gd name="T30" fmla="*/ 2147483647 w 632"/>
              <a:gd name="T31" fmla="*/ 2147483647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32"/>
              <a:gd name="T49" fmla="*/ 0 h 396"/>
              <a:gd name="T50" fmla="*/ 632 w 632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32" h="396">
                <a:moveTo>
                  <a:pt x="49" y="396"/>
                </a:moveTo>
                <a:lnTo>
                  <a:pt x="154" y="377"/>
                </a:lnTo>
                <a:lnTo>
                  <a:pt x="535" y="307"/>
                </a:lnTo>
                <a:lnTo>
                  <a:pt x="550" y="290"/>
                </a:lnTo>
                <a:lnTo>
                  <a:pt x="573" y="290"/>
                </a:lnTo>
                <a:lnTo>
                  <a:pt x="597" y="273"/>
                </a:lnTo>
                <a:lnTo>
                  <a:pt x="632" y="227"/>
                </a:lnTo>
                <a:lnTo>
                  <a:pt x="571" y="178"/>
                </a:lnTo>
                <a:lnTo>
                  <a:pt x="569" y="132"/>
                </a:lnTo>
                <a:lnTo>
                  <a:pt x="597" y="68"/>
                </a:lnTo>
                <a:lnTo>
                  <a:pt x="556" y="45"/>
                </a:lnTo>
                <a:lnTo>
                  <a:pt x="510" y="0"/>
                </a:lnTo>
                <a:lnTo>
                  <a:pt x="89" y="77"/>
                </a:lnTo>
                <a:lnTo>
                  <a:pt x="68" y="45"/>
                </a:lnTo>
                <a:lnTo>
                  <a:pt x="0" y="96"/>
                </a:lnTo>
                <a:lnTo>
                  <a:pt x="49" y="39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8" name="Freeform 55"/>
          <p:cNvSpPr>
            <a:spLocks/>
          </p:cNvSpPr>
          <p:nvPr/>
        </p:nvSpPr>
        <p:spPr bwMode="auto">
          <a:xfrm>
            <a:off x="7250113" y="1955273"/>
            <a:ext cx="1027112" cy="744803"/>
          </a:xfrm>
          <a:custGeom>
            <a:avLst/>
            <a:gdLst>
              <a:gd name="T0" fmla="*/ 2147483647 w 647"/>
              <a:gd name="T1" fmla="*/ 2147483647 h 563"/>
              <a:gd name="T2" fmla="*/ 2147483647 w 647"/>
              <a:gd name="T3" fmla="*/ 2147483647 h 563"/>
              <a:gd name="T4" fmla="*/ 2147483647 w 647"/>
              <a:gd name="T5" fmla="*/ 2147483647 h 563"/>
              <a:gd name="T6" fmla="*/ 2147483647 w 647"/>
              <a:gd name="T7" fmla="*/ 2147483647 h 563"/>
              <a:gd name="T8" fmla="*/ 2147483647 w 647"/>
              <a:gd name="T9" fmla="*/ 2147483647 h 563"/>
              <a:gd name="T10" fmla="*/ 2147483647 w 647"/>
              <a:gd name="T11" fmla="*/ 2147483647 h 563"/>
              <a:gd name="T12" fmla="*/ 2147483647 w 647"/>
              <a:gd name="T13" fmla="*/ 2147483647 h 563"/>
              <a:gd name="T14" fmla="*/ 2147483647 w 647"/>
              <a:gd name="T15" fmla="*/ 2147483647 h 563"/>
              <a:gd name="T16" fmla="*/ 2147483647 w 647"/>
              <a:gd name="T17" fmla="*/ 2147483647 h 563"/>
              <a:gd name="T18" fmla="*/ 2147483647 w 647"/>
              <a:gd name="T19" fmla="*/ 2147483647 h 563"/>
              <a:gd name="T20" fmla="*/ 2147483647 w 647"/>
              <a:gd name="T21" fmla="*/ 2147483647 h 563"/>
              <a:gd name="T22" fmla="*/ 2147483647 w 647"/>
              <a:gd name="T23" fmla="*/ 2147483647 h 563"/>
              <a:gd name="T24" fmla="*/ 2147483647 w 647"/>
              <a:gd name="T25" fmla="*/ 0 h 563"/>
              <a:gd name="T26" fmla="*/ 2147483647 w 647"/>
              <a:gd name="T27" fmla="*/ 2147483647 h 563"/>
              <a:gd name="T28" fmla="*/ 2147483647 w 647"/>
              <a:gd name="T29" fmla="*/ 2147483647 h 563"/>
              <a:gd name="T30" fmla="*/ 2147483647 w 647"/>
              <a:gd name="T31" fmla="*/ 2147483647 h 563"/>
              <a:gd name="T32" fmla="*/ 2147483647 w 647"/>
              <a:gd name="T33" fmla="*/ 2147483647 h 563"/>
              <a:gd name="T34" fmla="*/ 2147483647 w 647"/>
              <a:gd name="T35" fmla="*/ 2147483647 h 563"/>
              <a:gd name="T36" fmla="*/ 2147483647 w 647"/>
              <a:gd name="T37" fmla="*/ 2147483647 h 563"/>
              <a:gd name="T38" fmla="*/ 2147483647 w 647"/>
              <a:gd name="T39" fmla="*/ 2147483647 h 563"/>
              <a:gd name="T40" fmla="*/ 2147483647 w 647"/>
              <a:gd name="T41" fmla="*/ 2147483647 h 563"/>
              <a:gd name="T42" fmla="*/ 2147483647 w 647"/>
              <a:gd name="T43" fmla="*/ 2147483647 h 563"/>
              <a:gd name="T44" fmla="*/ 2147483647 w 647"/>
              <a:gd name="T45" fmla="*/ 2147483647 h 563"/>
              <a:gd name="T46" fmla="*/ 2147483647 w 647"/>
              <a:gd name="T47" fmla="*/ 2147483647 h 563"/>
              <a:gd name="T48" fmla="*/ 2147483647 w 647"/>
              <a:gd name="T49" fmla="*/ 2147483647 h 563"/>
              <a:gd name="T50" fmla="*/ 2147483647 w 647"/>
              <a:gd name="T51" fmla="*/ 2147483647 h 563"/>
              <a:gd name="T52" fmla="*/ 2147483647 w 647"/>
              <a:gd name="T53" fmla="*/ 2147483647 h 563"/>
              <a:gd name="T54" fmla="*/ 2147483647 w 647"/>
              <a:gd name="T55" fmla="*/ 2147483647 h 563"/>
              <a:gd name="T56" fmla="*/ 2147483647 w 647"/>
              <a:gd name="T57" fmla="*/ 2147483647 h 563"/>
              <a:gd name="T58" fmla="*/ 2147483647 w 647"/>
              <a:gd name="T59" fmla="*/ 2147483647 h 563"/>
              <a:gd name="T60" fmla="*/ 2147483647 w 647"/>
              <a:gd name="T61" fmla="*/ 2147483647 h 563"/>
              <a:gd name="T62" fmla="*/ 2147483647 w 647"/>
              <a:gd name="T63" fmla="*/ 2147483647 h 563"/>
              <a:gd name="T64" fmla="*/ 2147483647 w 647"/>
              <a:gd name="T65" fmla="*/ 2147483647 h 563"/>
              <a:gd name="T66" fmla="*/ 2147483647 w 647"/>
              <a:gd name="T67" fmla="*/ 2147483647 h 563"/>
              <a:gd name="T68" fmla="*/ 0 w 647"/>
              <a:gd name="T69" fmla="*/ 2147483647 h 563"/>
              <a:gd name="T70" fmla="*/ 2147483647 w 647"/>
              <a:gd name="T71" fmla="*/ 2147483647 h 5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47"/>
              <a:gd name="T109" fmla="*/ 0 h 563"/>
              <a:gd name="T110" fmla="*/ 647 w 647"/>
              <a:gd name="T111" fmla="*/ 563 h 56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47" h="563">
                <a:moveTo>
                  <a:pt x="21" y="515"/>
                </a:moveTo>
                <a:lnTo>
                  <a:pt x="442" y="438"/>
                </a:lnTo>
                <a:lnTo>
                  <a:pt x="488" y="483"/>
                </a:lnTo>
                <a:lnTo>
                  <a:pt x="529" y="506"/>
                </a:lnTo>
                <a:lnTo>
                  <a:pt x="622" y="536"/>
                </a:lnTo>
                <a:lnTo>
                  <a:pt x="630" y="563"/>
                </a:lnTo>
                <a:lnTo>
                  <a:pt x="645" y="529"/>
                </a:lnTo>
                <a:lnTo>
                  <a:pt x="647" y="479"/>
                </a:lnTo>
                <a:lnTo>
                  <a:pt x="630" y="390"/>
                </a:lnTo>
                <a:lnTo>
                  <a:pt x="628" y="295"/>
                </a:lnTo>
                <a:lnTo>
                  <a:pt x="584" y="157"/>
                </a:lnTo>
                <a:lnTo>
                  <a:pt x="577" y="96"/>
                </a:lnTo>
                <a:lnTo>
                  <a:pt x="548" y="0"/>
                </a:lnTo>
                <a:lnTo>
                  <a:pt x="412" y="30"/>
                </a:lnTo>
                <a:lnTo>
                  <a:pt x="336" y="112"/>
                </a:lnTo>
                <a:lnTo>
                  <a:pt x="332" y="132"/>
                </a:lnTo>
                <a:lnTo>
                  <a:pt x="289" y="180"/>
                </a:lnTo>
                <a:lnTo>
                  <a:pt x="300" y="197"/>
                </a:lnTo>
                <a:lnTo>
                  <a:pt x="308" y="210"/>
                </a:lnTo>
                <a:lnTo>
                  <a:pt x="302" y="214"/>
                </a:lnTo>
                <a:lnTo>
                  <a:pt x="315" y="233"/>
                </a:lnTo>
                <a:lnTo>
                  <a:pt x="317" y="250"/>
                </a:lnTo>
                <a:lnTo>
                  <a:pt x="275" y="288"/>
                </a:lnTo>
                <a:lnTo>
                  <a:pt x="213" y="307"/>
                </a:lnTo>
                <a:lnTo>
                  <a:pt x="198" y="318"/>
                </a:lnTo>
                <a:lnTo>
                  <a:pt x="173" y="309"/>
                </a:lnTo>
                <a:lnTo>
                  <a:pt x="105" y="316"/>
                </a:lnTo>
                <a:lnTo>
                  <a:pt x="52" y="337"/>
                </a:lnTo>
                <a:lnTo>
                  <a:pt x="52" y="362"/>
                </a:lnTo>
                <a:lnTo>
                  <a:pt x="63" y="381"/>
                </a:lnTo>
                <a:lnTo>
                  <a:pt x="71" y="379"/>
                </a:lnTo>
                <a:lnTo>
                  <a:pt x="78" y="402"/>
                </a:lnTo>
                <a:lnTo>
                  <a:pt x="65" y="411"/>
                </a:lnTo>
                <a:lnTo>
                  <a:pt x="57" y="430"/>
                </a:lnTo>
                <a:lnTo>
                  <a:pt x="0" y="483"/>
                </a:lnTo>
                <a:lnTo>
                  <a:pt x="21" y="51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19" name="Freeform 56"/>
          <p:cNvSpPr>
            <a:spLocks/>
          </p:cNvSpPr>
          <p:nvPr/>
        </p:nvSpPr>
        <p:spPr bwMode="auto">
          <a:xfrm>
            <a:off x="8202613" y="2729178"/>
            <a:ext cx="30162" cy="35718"/>
          </a:xfrm>
          <a:custGeom>
            <a:avLst/>
            <a:gdLst>
              <a:gd name="T0" fmla="*/ 0 w 19"/>
              <a:gd name="T1" fmla="*/ 2147483647 h 27"/>
              <a:gd name="T2" fmla="*/ 2147483647 w 19"/>
              <a:gd name="T3" fmla="*/ 2147483647 h 27"/>
              <a:gd name="T4" fmla="*/ 2147483647 w 19"/>
              <a:gd name="T5" fmla="*/ 0 h 27"/>
              <a:gd name="T6" fmla="*/ 2147483647 w 19"/>
              <a:gd name="T7" fmla="*/ 2147483647 h 27"/>
              <a:gd name="T8" fmla="*/ 0 w 19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7"/>
              <a:gd name="T17" fmla="*/ 19 w 19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7">
                <a:moveTo>
                  <a:pt x="0" y="27"/>
                </a:moveTo>
                <a:lnTo>
                  <a:pt x="3" y="8"/>
                </a:lnTo>
                <a:lnTo>
                  <a:pt x="13" y="0"/>
                </a:lnTo>
                <a:lnTo>
                  <a:pt x="19" y="6"/>
                </a:lnTo>
                <a:lnTo>
                  <a:pt x="0" y="2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26" name="Freeform 63"/>
          <p:cNvSpPr>
            <a:spLocks/>
          </p:cNvSpPr>
          <p:nvPr/>
        </p:nvSpPr>
        <p:spPr bwMode="auto">
          <a:xfrm>
            <a:off x="8120068" y="1899709"/>
            <a:ext cx="280987" cy="445823"/>
          </a:xfrm>
          <a:custGeom>
            <a:avLst/>
            <a:gdLst>
              <a:gd name="T0" fmla="*/ 2147483647 w 177"/>
              <a:gd name="T1" fmla="*/ 2147483647 h 337"/>
              <a:gd name="T2" fmla="*/ 2147483647 w 177"/>
              <a:gd name="T3" fmla="*/ 2147483647 h 337"/>
              <a:gd name="T4" fmla="*/ 2147483647 w 177"/>
              <a:gd name="T5" fmla="*/ 2147483647 h 337"/>
              <a:gd name="T6" fmla="*/ 2147483647 w 177"/>
              <a:gd name="T7" fmla="*/ 2147483647 h 337"/>
              <a:gd name="T8" fmla="*/ 2147483647 w 177"/>
              <a:gd name="T9" fmla="*/ 2147483647 h 337"/>
              <a:gd name="T10" fmla="*/ 2147483647 w 177"/>
              <a:gd name="T11" fmla="*/ 2147483647 h 337"/>
              <a:gd name="T12" fmla="*/ 2147483647 w 177"/>
              <a:gd name="T13" fmla="*/ 0 h 337"/>
              <a:gd name="T14" fmla="*/ 0 w 177"/>
              <a:gd name="T15" fmla="*/ 2147483647 h 337"/>
              <a:gd name="T16" fmla="*/ 2147483647 w 177"/>
              <a:gd name="T17" fmla="*/ 2147483647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"/>
              <a:gd name="T28" fmla="*/ 0 h 337"/>
              <a:gd name="T29" fmla="*/ 177 w 177"/>
              <a:gd name="T30" fmla="*/ 337 h 3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" h="337">
                <a:moveTo>
                  <a:pt x="29" y="138"/>
                </a:moveTo>
                <a:lnTo>
                  <a:pt x="36" y="199"/>
                </a:lnTo>
                <a:lnTo>
                  <a:pt x="80" y="337"/>
                </a:lnTo>
                <a:lnTo>
                  <a:pt x="160" y="320"/>
                </a:lnTo>
                <a:lnTo>
                  <a:pt x="154" y="123"/>
                </a:lnTo>
                <a:lnTo>
                  <a:pt x="173" y="83"/>
                </a:lnTo>
                <a:lnTo>
                  <a:pt x="177" y="0"/>
                </a:lnTo>
                <a:lnTo>
                  <a:pt x="0" y="42"/>
                </a:lnTo>
                <a:lnTo>
                  <a:pt x="29" y="138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27" name="Freeform 64"/>
          <p:cNvSpPr>
            <a:spLocks/>
          </p:cNvSpPr>
          <p:nvPr/>
        </p:nvSpPr>
        <p:spPr bwMode="auto">
          <a:xfrm>
            <a:off x="8364538" y="1834886"/>
            <a:ext cx="258762" cy="488156"/>
          </a:xfrm>
          <a:custGeom>
            <a:avLst/>
            <a:gdLst>
              <a:gd name="T0" fmla="*/ 0 w 163"/>
              <a:gd name="T1" fmla="*/ 2147483647 h 369"/>
              <a:gd name="T2" fmla="*/ 2147483647 w 163"/>
              <a:gd name="T3" fmla="*/ 2147483647 h 369"/>
              <a:gd name="T4" fmla="*/ 2147483647 w 163"/>
              <a:gd name="T5" fmla="*/ 2147483647 h 369"/>
              <a:gd name="T6" fmla="*/ 2147483647 w 163"/>
              <a:gd name="T7" fmla="*/ 2147483647 h 369"/>
              <a:gd name="T8" fmla="*/ 2147483647 w 163"/>
              <a:gd name="T9" fmla="*/ 0 h 369"/>
              <a:gd name="T10" fmla="*/ 2147483647 w 163"/>
              <a:gd name="T11" fmla="*/ 2147483647 h 369"/>
              <a:gd name="T12" fmla="*/ 2147483647 w 163"/>
              <a:gd name="T13" fmla="*/ 2147483647 h 369"/>
              <a:gd name="T14" fmla="*/ 2147483647 w 163"/>
              <a:gd name="T15" fmla="*/ 2147483647 h 369"/>
              <a:gd name="T16" fmla="*/ 2147483647 w 163"/>
              <a:gd name="T17" fmla="*/ 2147483647 h 369"/>
              <a:gd name="T18" fmla="*/ 2147483647 w 163"/>
              <a:gd name="T19" fmla="*/ 2147483647 h 369"/>
              <a:gd name="T20" fmla="*/ 0 w 163"/>
              <a:gd name="T21" fmla="*/ 2147483647 h 3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3"/>
              <a:gd name="T34" fmla="*/ 0 h 369"/>
              <a:gd name="T35" fmla="*/ 163 w 163"/>
              <a:gd name="T36" fmla="*/ 369 h 3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3" h="369">
                <a:moveTo>
                  <a:pt x="0" y="172"/>
                </a:moveTo>
                <a:lnTo>
                  <a:pt x="19" y="132"/>
                </a:lnTo>
                <a:lnTo>
                  <a:pt x="23" y="49"/>
                </a:lnTo>
                <a:lnTo>
                  <a:pt x="21" y="17"/>
                </a:lnTo>
                <a:lnTo>
                  <a:pt x="53" y="0"/>
                </a:lnTo>
                <a:lnTo>
                  <a:pt x="127" y="231"/>
                </a:lnTo>
                <a:lnTo>
                  <a:pt x="163" y="280"/>
                </a:lnTo>
                <a:lnTo>
                  <a:pt x="161" y="313"/>
                </a:lnTo>
                <a:lnTo>
                  <a:pt x="127" y="337"/>
                </a:lnTo>
                <a:lnTo>
                  <a:pt x="6" y="369"/>
                </a:lnTo>
                <a:lnTo>
                  <a:pt x="0" y="17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29" name="Freeform 66"/>
          <p:cNvSpPr>
            <a:spLocks/>
          </p:cNvSpPr>
          <p:nvPr/>
        </p:nvSpPr>
        <p:spPr bwMode="auto">
          <a:xfrm>
            <a:off x="433388" y="1087439"/>
            <a:ext cx="1155700" cy="681303"/>
          </a:xfrm>
          <a:custGeom>
            <a:avLst/>
            <a:gdLst>
              <a:gd name="T0" fmla="*/ 2147483647 w 728"/>
              <a:gd name="T1" fmla="*/ 2147483647 h 515"/>
              <a:gd name="T2" fmla="*/ 2147483647 w 728"/>
              <a:gd name="T3" fmla="*/ 2147483647 h 515"/>
              <a:gd name="T4" fmla="*/ 2147483647 w 728"/>
              <a:gd name="T5" fmla="*/ 2147483647 h 515"/>
              <a:gd name="T6" fmla="*/ 2147483647 w 728"/>
              <a:gd name="T7" fmla="*/ 2147483647 h 515"/>
              <a:gd name="T8" fmla="*/ 2147483647 w 728"/>
              <a:gd name="T9" fmla="*/ 2147483647 h 515"/>
              <a:gd name="T10" fmla="*/ 0 w 728"/>
              <a:gd name="T11" fmla="*/ 2147483647 h 515"/>
              <a:gd name="T12" fmla="*/ 2147483647 w 728"/>
              <a:gd name="T13" fmla="*/ 2147483647 h 515"/>
              <a:gd name="T14" fmla="*/ 2147483647 w 728"/>
              <a:gd name="T15" fmla="*/ 2147483647 h 515"/>
              <a:gd name="T16" fmla="*/ 2147483647 w 728"/>
              <a:gd name="T17" fmla="*/ 2147483647 h 515"/>
              <a:gd name="T18" fmla="*/ 2147483647 w 728"/>
              <a:gd name="T19" fmla="*/ 2147483647 h 515"/>
              <a:gd name="T20" fmla="*/ 2147483647 w 728"/>
              <a:gd name="T21" fmla="*/ 2147483647 h 515"/>
              <a:gd name="T22" fmla="*/ 2147483647 w 728"/>
              <a:gd name="T23" fmla="*/ 2147483647 h 515"/>
              <a:gd name="T24" fmla="*/ 2147483647 w 728"/>
              <a:gd name="T25" fmla="*/ 2147483647 h 515"/>
              <a:gd name="T26" fmla="*/ 2147483647 w 728"/>
              <a:gd name="T27" fmla="*/ 2147483647 h 515"/>
              <a:gd name="T28" fmla="*/ 2147483647 w 728"/>
              <a:gd name="T29" fmla="*/ 2147483647 h 515"/>
              <a:gd name="T30" fmla="*/ 2147483647 w 728"/>
              <a:gd name="T31" fmla="*/ 2147483647 h 515"/>
              <a:gd name="T32" fmla="*/ 2147483647 w 728"/>
              <a:gd name="T33" fmla="*/ 2147483647 h 515"/>
              <a:gd name="T34" fmla="*/ 2147483647 w 728"/>
              <a:gd name="T35" fmla="*/ 0 h 515"/>
              <a:gd name="T36" fmla="*/ 2147483647 w 728"/>
              <a:gd name="T37" fmla="*/ 2147483647 h 515"/>
              <a:gd name="T38" fmla="*/ 2147483647 w 728"/>
              <a:gd name="T39" fmla="*/ 2147483647 h 515"/>
              <a:gd name="T40" fmla="*/ 2147483647 w 728"/>
              <a:gd name="T41" fmla="*/ 2147483647 h 515"/>
              <a:gd name="T42" fmla="*/ 2147483647 w 728"/>
              <a:gd name="T43" fmla="*/ 2147483647 h 515"/>
              <a:gd name="T44" fmla="*/ 2147483647 w 728"/>
              <a:gd name="T45" fmla="*/ 2147483647 h 515"/>
              <a:gd name="T46" fmla="*/ 2147483647 w 728"/>
              <a:gd name="T47" fmla="*/ 2147483647 h 515"/>
              <a:gd name="T48" fmla="*/ 2147483647 w 728"/>
              <a:gd name="T49" fmla="*/ 2147483647 h 515"/>
              <a:gd name="T50" fmla="*/ 2147483647 w 728"/>
              <a:gd name="T51" fmla="*/ 2147483647 h 515"/>
              <a:gd name="T52" fmla="*/ 2147483647 w 728"/>
              <a:gd name="T53" fmla="*/ 2147483647 h 515"/>
              <a:gd name="T54" fmla="*/ 2147483647 w 728"/>
              <a:gd name="T55" fmla="*/ 2147483647 h 515"/>
              <a:gd name="T56" fmla="*/ 2147483647 w 728"/>
              <a:gd name="T57" fmla="*/ 2147483647 h 515"/>
              <a:gd name="T58" fmla="*/ 2147483647 w 728"/>
              <a:gd name="T59" fmla="*/ 2147483647 h 515"/>
              <a:gd name="T60" fmla="*/ 2147483647 w 728"/>
              <a:gd name="T61" fmla="*/ 2147483647 h 5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28"/>
              <a:gd name="T94" fmla="*/ 0 h 515"/>
              <a:gd name="T95" fmla="*/ 728 w 728"/>
              <a:gd name="T96" fmla="*/ 515 h 51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28" h="515">
                <a:moveTo>
                  <a:pt x="27" y="112"/>
                </a:moveTo>
                <a:lnTo>
                  <a:pt x="17" y="254"/>
                </a:lnTo>
                <a:lnTo>
                  <a:pt x="34" y="254"/>
                </a:lnTo>
                <a:lnTo>
                  <a:pt x="25" y="284"/>
                </a:lnTo>
                <a:lnTo>
                  <a:pt x="11" y="267"/>
                </a:lnTo>
                <a:lnTo>
                  <a:pt x="0" y="303"/>
                </a:lnTo>
                <a:lnTo>
                  <a:pt x="51" y="332"/>
                </a:lnTo>
                <a:lnTo>
                  <a:pt x="53" y="345"/>
                </a:lnTo>
                <a:lnTo>
                  <a:pt x="66" y="347"/>
                </a:lnTo>
                <a:lnTo>
                  <a:pt x="133" y="451"/>
                </a:lnTo>
                <a:lnTo>
                  <a:pt x="207" y="447"/>
                </a:lnTo>
                <a:lnTo>
                  <a:pt x="262" y="472"/>
                </a:lnTo>
                <a:lnTo>
                  <a:pt x="288" y="468"/>
                </a:lnTo>
                <a:lnTo>
                  <a:pt x="455" y="472"/>
                </a:lnTo>
                <a:lnTo>
                  <a:pt x="645" y="515"/>
                </a:lnTo>
                <a:lnTo>
                  <a:pt x="648" y="459"/>
                </a:lnTo>
                <a:lnTo>
                  <a:pt x="728" y="129"/>
                </a:lnTo>
                <a:lnTo>
                  <a:pt x="224" y="0"/>
                </a:lnTo>
                <a:lnTo>
                  <a:pt x="228" y="97"/>
                </a:lnTo>
                <a:lnTo>
                  <a:pt x="203" y="176"/>
                </a:lnTo>
                <a:lnTo>
                  <a:pt x="199" y="218"/>
                </a:lnTo>
                <a:lnTo>
                  <a:pt x="146" y="233"/>
                </a:lnTo>
                <a:lnTo>
                  <a:pt x="142" y="212"/>
                </a:lnTo>
                <a:lnTo>
                  <a:pt x="186" y="186"/>
                </a:lnTo>
                <a:lnTo>
                  <a:pt x="182" y="165"/>
                </a:lnTo>
                <a:lnTo>
                  <a:pt x="144" y="169"/>
                </a:lnTo>
                <a:lnTo>
                  <a:pt x="173" y="144"/>
                </a:lnTo>
                <a:lnTo>
                  <a:pt x="193" y="127"/>
                </a:lnTo>
                <a:lnTo>
                  <a:pt x="30" y="25"/>
                </a:lnTo>
                <a:lnTo>
                  <a:pt x="17" y="53"/>
                </a:lnTo>
                <a:lnTo>
                  <a:pt x="27" y="11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499" name="Freeform 67"/>
          <p:cNvSpPr>
            <a:spLocks/>
          </p:cNvSpPr>
          <p:nvPr/>
        </p:nvSpPr>
        <p:spPr bwMode="auto">
          <a:xfrm>
            <a:off x="704855" y="1127127"/>
            <a:ext cx="53975" cy="50271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0 w 34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8"/>
              <a:gd name="T17" fmla="*/ 34 w 34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8">
                <a:moveTo>
                  <a:pt x="0" y="17"/>
                </a:moveTo>
                <a:lnTo>
                  <a:pt x="26" y="0"/>
                </a:lnTo>
                <a:lnTo>
                  <a:pt x="34" y="17"/>
                </a:lnTo>
                <a:lnTo>
                  <a:pt x="28" y="38"/>
                </a:lnTo>
                <a:lnTo>
                  <a:pt x="0" y="1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131" name="Freeform 68"/>
          <p:cNvSpPr>
            <a:spLocks/>
          </p:cNvSpPr>
          <p:nvPr/>
        </p:nvSpPr>
        <p:spPr bwMode="auto">
          <a:xfrm>
            <a:off x="1501775" y="2536032"/>
            <a:ext cx="977900" cy="993510"/>
          </a:xfrm>
          <a:custGeom>
            <a:avLst/>
            <a:gdLst>
              <a:gd name="T0" fmla="*/ 2147483647 w 616"/>
              <a:gd name="T1" fmla="*/ 0 h 751"/>
              <a:gd name="T2" fmla="*/ 2147483647 w 616"/>
              <a:gd name="T3" fmla="*/ 2147483647 h 751"/>
              <a:gd name="T4" fmla="*/ 2147483647 w 616"/>
              <a:gd name="T5" fmla="*/ 2147483647 h 751"/>
              <a:gd name="T6" fmla="*/ 2147483647 w 616"/>
              <a:gd name="T7" fmla="*/ 2147483647 h 751"/>
              <a:gd name="T8" fmla="*/ 2147483647 w 616"/>
              <a:gd name="T9" fmla="*/ 2147483647 h 751"/>
              <a:gd name="T10" fmla="*/ 0 w 616"/>
              <a:gd name="T11" fmla="*/ 2147483647 h 751"/>
              <a:gd name="T12" fmla="*/ 2147483647 w 616"/>
              <a:gd name="T13" fmla="*/ 0 h 7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6"/>
              <a:gd name="T22" fmla="*/ 0 h 751"/>
              <a:gd name="T23" fmla="*/ 616 w 616"/>
              <a:gd name="T24" fmla="*/ 751 h 7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6" h="751">
                <a:moveTo>
                  <a:pt x="135" y="0"/>
                </a:moveTo>
                <a:lnTo>
                  <a:pt x="432" y="55"/>
                </a:lnTo>
                <a:lnTo>
                  <a:pt x="410" y="186"/>
                </a:lnTo>
                <a:lnTo>
                  <a:pt x="616" y="218"/>
                </a:lnTo>
                <a:lnTo>
                  <a:pt x="537" y="751"/>
                </a:lnTo>
                <a:lnTo>
                  <a:pt x="0" y="662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2" name="Freeform 69"/>
          <p:cNvSpPr>
            <a:spLocks/>
          </p:cNvSpPr>
          <p:nvPr/>
        </p:nvSpPr>
        <p:spPr bwMode="auto">
          <a:xfrm>
            <a:off x="130175" y="1504157"/>
            <a:ext cx="1377950" cy="949854"/>
          </a:xfrm>
          <a:custGeom>
            <a:avLst/>
            <a:gdLst>
              <a:gd name="T0" fmla="*/ 0 w 868"/>
              <a:gd name="T1" fmla="*/ 2147483647 h 718"/>
              <a:gd name="T2" fmla="*/ 2147483647 w 868"/>
              <a:gd name="T3" fmla="*/ 2147483647 h 718"/>
              <a:gd name="T4" fmla="*/ 2147483647 w 868"/>
              <a:gd name="T5" fmla="*/ 2147483647 h 718"/>
              <a:gd name="T6" fmla="*/ 2147483647 w 868"/>
              <a:gd name="T7" fmla="*/ 0 h 718"/>
              <a:gd name="T8" fmla="*/ 2147483647 w 868"/>
              <a:gd name="T9" fmla="*/ 2147483647 h 718"/>
              <a:gd name="T10" fmla="*/ 2147483647 w 868"/>
              <a:gd name="T11" fmla="*/ 2147483647 h 718"/>
              <a:gd name="T12" fmla="*/ 2147483647 w 868"/>
              <a:gd name="T13" fmla="*/ 2147483647 h 718"/>
              <a:gd name="T14" fmla="*/ 2147483647 w 868"/>
              <a:gd name="T15" fmla="*/ 2147483647 h 718"/>
              <a:gd name="T16" fmla="*/ 2147483647 w 868"/>
              <a:gd name="T17" fmla="*/ 2147483647 h 718"/>
              <a:gd name="T18" fmla="*/ 2147483647 w 868"/>
              <a:gd name="T19" fmla="*/ 2147483647 h 718"/>
              <a:gd name="T20" fmla="*/ 2147483647 w 868"/>
              <a:gd name="T21" fmla="*/ 2147483647 h 718"/>
              <a:gd name="T22" fmla="*/ 2147483647 w 868"/>
              <a:gd name="T23" fmla="*/ 2147483647 h 718"/>
              <a:gd name="T24" fmla="*/ 2147483647 w 868"/>
              <a:gd name="T25" fmla="*/ 2147483647 h 718"/>
              <a:gd name="T26" fmla="*/ 2147483647 w 868"/>
              <a:gd name="T27" fmla="*/ 2147483647 h 718"/>
              <a:gd name="T28" fmla="*/ 2147483647 w 868"/>
              <a:gd name="T29" fmla="*/ 2147483647 h 718"/>
              <a:gd name="T30" fmla="*/ 2147483647 w 868"/>
              <a:gd name="T31" fmla="*/ 2147483647 h 718"/>
              <a:gd name="T32" fmla="*/ 2147483647 w 868"/>
              <a:gd name="T33" fmla="*/ 2147483647 h 718"/>
              <a:gd name="T34" fmla="*/ 2147483647 w 868"/>
              <a:gd name="T35" fmla="*/ 2147483647 h 718"/>
              <a:gd name="T36" fmla="*/ 2147483647 w 868"/>
              <a:gd name="T37" fmla="*/ 2147483647 h 718"/>
              <a:gd name="T38" fmla="*/ 2147483647 w 868"/>
              <a:gd name="T39" fmla="*/ 2147483647 h 718"/>
              <a:gd name="T40" fmla="*/ 2147483647 w 868"/>
              <a:gd name="T41" fmla="*/ 2147483647 h 718"/>
              <a:gd name="T42" fmla="*/ 2147483647 w 868"/>
              <a:gd name="T43" fmla="*/ 2147483647 h 718"/>
              <a:gd name="T44" fmla="*/ 0 w 868"/>
              <a:gd name="T45" fmla="*/ 2147483647 h 7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8"/>
              <a:gd name="T70" fmla="*/ 0 h 718"/>
              <a:gd name="T71" fmla="*/ 868 w 868"/>
              <a:gd name="T72" fmla="*/ 718 h 7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8" h="718">
                <a:moveTo>
                  <a:pt x="0" y="536"/>
                </a:moveTo>
                <a:lnTo>
                  <a:pt x="37" y="354"/>
                </a:lnTo>
                <a:lnTo>
                  <a:pt x="81" y="301"/>
                </a:lnTo>
                <a:lnTo>
                  <a:pt x="187" y="0"/>
                </a:lnTo>
                <a:lnTo>
                  <a:pt x="242" y="15"/>
                </a:lnTo>
                <a:lnTo>
                  <a:pt x="244" y="28"/>
                </a:lnTo>
                <a:lnTo>
                  <a:pt x="257" y="30"/>
                </a:lnTo>
                <a:lnTo>
                  <a:pt x="324" y="134"/>
                </a:lnTo>
                <a:lnTo>
                  <a:pt x="398" y="132"/>
                </a:lnTo>
                <a:lnTo>
                  <a:pt x="453" y="157"/>
                </a:lnTo>
                <a:lnTo>
                  <a:pt x="479" y="151"/>
                </a:lnTo>
                <a:lnTo>
                  <a:pt x="646" y="157"/>
                </a:lnTo>
                <a:lnTo>
                  <a:pt x="836" y="199"/>
                </a:lnTo>
                <a:lnTo>
                  <a:pt x="845" y="223"/>
                </a:lnTo>
                <a:lnTo>
                  <a:pt x="868" y="255"/>
                </a:lnTo>
                <a:lnTo>
                  <a:pt x="803" y="352"/>
                </a:lnTo>
                <a:lnTo>
                  <a:pt x="764" y="388"/>
                </a:lnTo>
                <a:lnTo>
                  <a:pt x="758" y="415"/>
                </a:lnTo>
                <a:lnTo>
                  <a:pt x="781" y="443"/>
                </a:lnTo>
                <a:lnTo>
                  <a:pt x="754" y="502"/>
                </a:lnTo>
                <a:lnTo>
                  <a:pt x="701" y="718"/>
                </a:lnTo>
                <a:lnTo>
                  <a:pt x="409" y="648"/>
                </a:lnTo>
                <a:lnTo>
                  <a:pt x="0" y="53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3" name="Freeform 70"/>
          <p:cNvSpPr>
            <a:spLocks/>
          </p:cNvSpPr>
          <p:nvPr/>
        </p:nvSpPr>
        <p:spPr bwMode="auto">
          <a:xfrm>
            <a:off x="3" y="2213242"/>
            <a:ext cx="1370013" cy="1903677"/>
          </a:xfrm>
          <a:custGeom>
            <a:avLst/>
            <a:gdLst>
              <a:gd name="T0" fmla="*/ 2147483647 w 863"/>
              <a:gd name="T1" fmla="*/ 2147483647 h 1439"/>
              <a:gd name="T2" fmla="*/ 2147483647 w 863"/>
              <a:gd name="T3" fmla="*/ 2147483647 h 1439"/>
              <a:gd name="T4" fmla="*/ 2147483647 w 863"/>
              <a:gd name="T5" fmla="*/ 2147483647 h 1439"/>
              <a:gd name="T6" fmla="*/ 2147483647 w 863"/>
              <a:gd name="T7" fmla="*/ 2147483647 h 1439"/>
              <a:gd name="T8" fmla="*/ 2147483647 w 863"/>
              <a:gd name="T9" fmla="*/ 2147483647 h 1439"/>
              <a:gd name="T10" fmla="*/ 2147483647 w 863"/>
              <a:gd name="T11" fmla="*/ 2147483647 h 1439"/>
              <a:gd name="T12" fmla="*/ 2147483647 w 863"/>
              <a:gd name="T13" fmla="*/ 2147483647 h 1439"/>
              <a:gd name="T14" fmla="*/ 2147483647 w 863"/>
              <a:gd name="T15" fmla="*/ 2147483647 h 1439"/>
              <a:gd name="T16" fmla="*/ 2147483647 w 863"/>
              <a:gd name="T17" fmla="*/ 2147483647 h 1439"/>
              <a:gd name="T18" fmla="*/ 2147483647 w 863"/>
              <a:gd name="T19" fmla="*/ 2147483647 h 1439"/>
              <a:gd name="T20" fmla="*/ 2147483647 w 863"/>
              <a:gd name="T21" fmla="*/ 2147483647 h 1439"/>
              <a:gd name="T22" fmla="*/ 2147483647 w 863"/>
              <a:gd name="T23" fmla="*/ 2147483647 h 1439"/>
              <a:gd name="T24" fmla="*/ 2147483647 w 863"/>
              <a:gd name="T25" fmla="*/ 2147483647 h 1439"/>
              <a:gd name="T26" fmla="*/ 2147483647 w 863"/>
              <a:gd name="T27" fmla="*/ 2147483647 h 1439"/>
              <a:gd name="T28" fmla="*/ 2147483647 w 863"/>
              <a:gd name="T29" fmla="*/ 2147483647 h 1439"/>
              <a:gd name="T30" fmla="*/ 2147483647 w 863"/>
              <a:gd name="T31" fmla="*/ 2147483647 h 1439"/>
              <a:gd name="T32" fmla="*/ 2147483647 w 863"/>
              <a:gd name="T33" fmla="*/ 2147483647 h 1439"/>
              <a:gd name="T34" fmla="*/ 2147483647 w 863"/>
              <a:gd name="T35" fmla="*/ 2147483647 h 1439"/>
              <a:gd name="T36" fmla="*/ 2147483647 w 863"/>
              <a:gd name="T37" fmla="*/ 2147483647 h 1439"/>
              <a:gd name="T38" fmla="*/ 2147483647 w 863"/>
              <a:gd name="T39" fmla="*/ 2147483647 h 1439"/>
              <a:gd name="T40" fmla="*/ 2147483647 w 863"/>
              <a:gd name="T41" fmla="*/ 2147483647 h 1439"/>
              <a:gd name="T42" fmla="*/ 2147483647 w 863"/>
              <a:gd name="T43" fmla="*/ 2147483647 h 1439"/>
              <a:gd name="T44" fmla="*/ 2147483647 w 863"/>
              <a:gd name="T45" fmla="*/ 2147483647 h 1439"/>
              <a:gd name="T46" fmla="*/ 2147483647 w 863"/>
              <a:gd name="T47" fmla="*/ 2147483647 h 1439"/>
              <a:gd name="T48" fmla="*/ 2147483647 w 863"/>
              <a:gd name="T49" fmla="*/ 2147483647 h 1439"/>
              <a:gd name="T50" fmla="*/ 2147483647 w 863"/>
              <a:gd name="T51" fmla="*/ 2147483647 h 1439"/>
              <a:gd name="T52" fmla="*/ 2147483647 w 863"/>
              <a:gd name="T53" fmla="*/ 2147483647 h 1439"/>
              <a:gd name="T54" fmla="*/ 2147483647 w 863"/>
              <a:gd name="T55" fmla="*/ 0 h 1439"/>
              <a:gd name="T56" fmla="*/ 2147483647 w 863"/>
              <a:gd name="T57" fmla="*/ 2147483647 h 1439"/>
              <a:gd name="T58" fmla="*/ 0 w 863"/>
              <a:gd name="T59" fmla="*/ 2147483647 h 1439"/>
              <a:gd name="T60" fmla="*/ 2147483647 w 863"/>
              <a:gd name="T61" fmla="*/ 2147483647 h 14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63"/>
              <a:gd name="T94" fmla="*/ 0 h 1439"/>
              <a:gd name="T95" fmla="*/ 863 w 863"/>
              <a:gd name="T96" fmla="*/ 1439 h 14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63" h="1439">
                <a:moveTo>
                  <a:pt x="28" y="292"/>
                </a:moveTo>
                <a:lnTo>
                  <a:pt x="4" y="404"/>
                </a:lnTo>
                <a:lnTo>
                  <a:pt x="87" y="584"/>
                </a:lnTo>
                <a:lnTo>
                  <a:pt x="102" y="572"/>
                </a:lnTo>
                <a:lnTo>
                  <a:pt x="129" y="648"/>
                </a:lnTo>
                <a:lnTo>
                  <a:pt x="87" y="595"/>
                </a:lnTo>
                <a:lnTo>
                  <a:pt x="78" y="679"/>
                </a:lnTo>
                <a:lnTo>
                  <a:pt x="125" y="730"/>
                </a:lnTo>
                <a:lnTo>
                  <a:pt x="93" y="800"/>
                </a:lnTo>
                <a:lnTo>
                  <a:pt x="184" y="991"/>
                </a:lnTo>
                <a:lnTo>
                  <a:pt x="163" y="1061"/>
                </a:lnTo>
                <a:lnTo>
                  <a:pt x="283" y="1116"/>
                </a:lnTo>
                <a:lnTo>
                  <a:pt x="326" y="1173"/>
                </a:lnTo>
                <a:lnTo>
                  <a:pt x="377" y="1192"/>
                </a:lnTo>
                <a:lnTo>
                  <a:pt x="377" y="1226"/>
                </a:lnTo>
                <a:lnTo>
                  <a:pt x="410" y="1234"/>
                </a:lnTo>
                <a:lnTo>
                  <a:pt x="480" y="1344"/>
                </a:lnTo>
                <a:lnTo>
                  <a:pt x="480" y="1422"/>
                </a:lnTo>
                <a:lnTo>
                  <a:pt x="787" y="1439"/>
                </a:lnTo>
                <a:lnTo>
                  <a:pt x="768" y="1408"/>
                </a:lnTo>
                <a:lnTo>
                  <a:pt x="777" y="1361"/>
                </a:lnTo>
                <a:lnTo>
                  <a:pt x="827" y="1283"/>
                </a:lnTo>
                <a:lnTo>
                  <a:pt x="863" y="1260"/>
                </a:lnTo>
                <a:lnTo>
                  <a:pt x="842" y="1232"/>
                </a:lnTo>
                <a:lnTo>
                  <a:pt x="829" y="1156"/>
                </a:lnTo>
                <a:lnTo>
                  <a:pt x="387" y="495"/>
                </a:lnTo>
                <a:lnTo>
                  <a:pt x="491" y="112"/>
                </a:lnTo>
                <a:lnTo>
                  <a:pt x="82" y="0"/>
                </a:lnTo>
                <a:lnTo>
                  <a:pt x="70" y="23"/>
                </a:lnTo>
                <a:lnTo>
                  <a:pt x="0" y="191"/>
                </a:lnTo>
                <a:lnTo>
                  <a:pt x="28" y="29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4" name="Freeform 71"/>
          <p:cNvSpPr>
            <a:spLocks/>
          </p:cNvSpPr>
          <p:nvPr/>
        </p:nvSpPr>
        <p:spPr bwMode="auto">
          <a:xfrm>
            <a:off x="614368" y="2361408"/>
            <a:ext cx="1101725" cy="1381125"/>
          </a:xfrm>
          <a:custGeom>
            <a:avLst/>
            <a:gdLst>
              <a:gd name="T0" fmla="*/ 0 w 694"/>
              <a:gd name="T1" fmla="*/ 2147483647 h 1044"/>
              <a:gd name="T2" fmla="*/ 2147483647 w 694"/>
              <a:gd name="T3" fmla="*/ 2147483647 h 1044"/>
              <a:gd name="T4" fmla="*/ 2147483647 w 694"/>
              <a:gd name="T5" fmla="*/ 2147483647 h 1044"/>
              <a:gd name="T6" fmla="*/ 2147483647 w 694"/>
              <a:gd name="T7" fmla="*/ 2147483647 h 1044"/>
              <a:gd name="T8" fmla="*/ 2147483647 w 694"/>
              <a:gd name="T9" fmla="*/ 2147483647 h 1044"/>
              <a:gd name="T10" fmla="*/ 2147483647 w 694"/>
              <a:gd name="T11" fmla="*/ 2147483647 h 1044"/>
              <a:gd name="T12" fmla="*/ 2147483647 w 694"/>
              <a:gd name="T13" fmla="*/ 2147483647 h 1044"/>
              <a:gd name="T14" fmla="*/ 2147483647 w 694"/>
              <a:gd name="T15" fmla="*/ 2147483647 h 1044"/>
              <a:gd name="T16" fmla="*/ 2147483647 w 694"/>
              <a:gd name="T17" fmla="*/ 0 h 1044"/>
              <a:gd name="T18" fmla="*/ 0 w 694"/>
              <a:gd name="T19" fmla="*/ 2147483647 h 10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4"/>
              <a:gd name="T31" fmla="*/ 0 h 1044"/>
              <a:gd name="T32" fmla="*/ 694 w 694"/>
              <a:gd name="T33" fmla="*/ 1044 h 10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4" h="1044">
                <a:moveTo>
                  <a:pt x="0" y="383"/>
                </a:moveTo>
                <a:lnTo>
                  <a:pt x="442" y="1044"/>
                </a:lnTo>
                <a:lnTo>
                  <a:pt x="457" y="902"/>
                </a:lnTo>
                <a:lnTo>
                  <a:pt x="481" y="894"/>
                </a:lnTo>
                <a:lnTo>
                  <a:pt x="523" y="919"/>
                </a:lnTo>
                <a:lnTo>
                  <a:pt x="559" y="794"/>
                </a:lnTo>
                <a:lnTo>
                  <a:pt x="694" y="132"/>
                </a:lnTo>
                <a:lnTo>
                  <a:pt x="396" y="70"/>
                </a:lnTo>
                <a:lnTo>
                  <a:pt x="104" y="0"/>
                </a:lnTo>
                <a:lnTo>
                  <a:pt x="0" y="38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5" name="Freeform 72"/>
          <p:cNvSpPr>
            <a:spLocks/>
          </p:cNvSpPr>
          <p:nvPr/>
        </p:nvSpPr>
        <p:spPr bwMode="auto">
          <a:xfrm>
            <a:off x="1247775" y="1251481"/>
            <a:ext cx="1035050" cy="1353344"/>
          </a:xfrm>
          <a:custGeom>
            <a:avLst/>
            <a:gdLst>
              <a:gd name="T0" fmla="*/ 0 w 652"/>
              <a:gd name="T1" fmla="*/ 2147483647 h 1023"/>
              <a:gd name="T2" fmla="*/ 2147483647 w 652"/>
              <a:gd name="T3" fmla="*/ 2147483647 h 1023"/>
              <a:gd name="T4" fmla="*/ 2147483647 w 652"/>
              <a:gd name="T5" fmla="*/ 2147483647 h 1023"/>
              <a:gd name="T6" fmla="*/ 2147483647 w 652"/>
              <a:gd name="T7" fmla="*/ 2147483647 h 1023"/>
              <a:gd name="T8" fmla="*/ 2147483647 w 652"/>
              <a:gd name="T9" fmla="*/ 2147483647 h 1023"/>
              <a:gd name="T10" fmla="*/ 2147483647 w 652"/>
              <a:gd name="T11" fmla="*/ 2147483647 h 1023"/>
              <a:gd name="T12" fmla="*/ 2147483647 w 652"/>
              <a:gd name="T13" fmla="*/ 2147483647 h 1023"/>
              <a:gd name="T14" fmla="*/ 2147483647 w 652"/>
              <a:gd name="T15" fmla="*/ 2147483647 h 1023"/>
              <a:gd name="T16" fmla="*/ 2147483647 w 652"/>
              <a:gd name="T17" fmla="*/ 2147483647 h 1023"/>
              <a:gd name="T18" fmla="*/ 2147483647 w 652"/>
              <a:gd name="T19" fmla="*/ 2147483647 h 1023"/>
              <a:gd name="T20" fmla="*/ 2147483647 w 652"/>
              <a:gd name="T21" fmla="*/ 0 h 1023"/>
              <a:gd name="T22" fmla="*/ 2147483647 w 652"/>
              <a:gd name="T23" fmla="*/ 2147483647 h 1023"/>
              <a:gd name="T24" fmla="*/ 2147483647 w 652"/>
              <a:gd name="T25" fmla="*/ 2147483647 h 1023"/>
              <a:gd name="T26" fmla="*/ 2147483647 w 652"/>
              <a:gd name="T27" fmla="*/ 2147483647 h 1023"/>
              <a:gd name="T28" fmla="*/ 2147483647 w 652"/>
              <a:gd name="T29" fmla="*/ 2147483647 h 1023"/>
              <a:gd name="T30" fmla="*/ 2147483647 w 652"/>
              <a:gd name="T31" fmla="*/ 2147483647 h 1023"/>
              <a:gd name="T32" fmla="*/ 2147483647 w 652"/>
              <a:gd name="T33" fmla="*/ 2147483647 h 1023"/>
              <a:gd name="T34" fmla="*/ 2147483647 w 652"/>
              <a:gd name="T35" fmla="*/ 2147483647 h 1023"/>
              <a:gd name="T36" fmla="*/ 2147483647 w 652"/>
              <a:gd name="T37" fmla="*/ 2147483647 h 1023"/>
              <a:gd name="T38" fmla="*/ 2147483647 w 652"/>
              <a:gd name="T39" fmla="*/ 2147483647 h 1023"/>
              <a:gd name="T40" fmla="*/ 2147483647 w 652"/>
              <a:gd name="T41" fmla="*/ 2147483647 h 1023"/>
              <a:gd name="T42" fmla="*/ 2147483647 w 652"/>
              <a:gd name="T43" fmla="*/ 2147483647 h 1023"/>
              <a:gd name="T44" fmla="*/ 2147483647 w 652"/>
              <a:gd name="T45" fmla="*/ 2147483647 h 1023"/>
              <a:gd name="T46" fmla="*/ 2147483647 w 652"/>
              <a:gd name="T47" fmla="*/ 2147483647 h 1023"/>
              <a:gd name="T48" fmla="*/ 2147483647 w 652"/>
              <a:gd name="T49" fmla="*/ 2147483647 h 1023"/>
              <a:gd name="T50" fmla="*/ 2147483647 w 652"/>
              <a:gd name="T51" fmla="*/ 2147483647 h 1023"/>
              <a:gd name="T52" fmla="*/ 2147483647 w 652"/>
              <a:gd name="T53" fmla="*/ 2147483647 h 1023"/>
              <a:gd name="T54" fmla="*/ 2147483647 w 652"/>
              <a:gd name="T55" fmla="*/ 2147483647 h 1023"/>
              <a:gd name="T56" fmla="*/ 2147483647 w 652"/>
              <a:gd name="T57" fmla="*/ 2147483647 h 1023"/>
              <a:gd name="T58" fmla="*/ 2147483647 w 652"/>
              <a:gd name="T59" fmla="*/ 2147483647 h 1023"/>
              <a:gd name="T60" fmla="*/ 2147483647 w 652"/>
              <a:gd name="T61" fmla="*/ 2147483647 h 1023"/>
              <a:gd name="T62" fmla="*/ 0 w 652"/>
              <a:gd name="T63" fmla="*/ 2147483647 h 10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52"/>
              <a:gd name="T97" fmla="*/ 0 h 1023"/>
              <a:gd name="T98" fmla="*/ 652 w 652"/>
              <a:gd name="T99" fmla="*/ 1023 h 10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52" h="1023">
                <a:moveTo>
                  <a:pt x="0" y="906"/>
                </a:moveTo>
                <a:lnTo>
                  <a:pt x="53" y="690"/>
                </a:lnTo>
                <a:lnTo>
                  <a:pt x="80" y="631"/>
                </a:lnTo>
                <a:lnTo>
                  <a:pt x="57" y="603"/>
                </a:lnTo>
                <a:lnTo>
                  <a:pt x="63" y="576"/>
                </a:lnTo>
                <a:lnTo>
                  <a:pt x="102" y="540"/>
                </a:lnTo>
                <a:lnTo>
                  <a:pt x="167" y="443"/>
                </a:lnTo>
                <a:lnTo>
                  <a:pt x="144" y="411"/>
                </a:lnTo>
                <a:lnTo>
                  <a:pt x="135" y="387"/>
                </a:lnTo>
                <a:lnTo>
                  <a:pt x="138" y="332"/>
                </a:lnTo>
                <a:lnTo>
                  <a:pt x="218" y="0"/>
                </a:lnTo>
                <a:lnTo>
                  <a:pt x="303" y="19"/>
                </a:lnTo>
                <a:lnTo>
                  <a:pt x="275" y="148"/>
                </a:lnTo>
                <a:lnTo>
                  <a:pt x="294" y="193"/>
                </a:lnTo>
                <a:lnTo>
                  <a:pt x="296" y="222"/>
                </a:lnTo>
                <a:lnTo>
                  <a:pt x="286" y="227"/>
                </a:lnTo>
                <a:lnTo>
                  <a:pt x="319" y="258"/>
                </a:lnTo>
                <a:lnTo>
                  <a:pt x="353" y="341"/>
                </a:lnTo>
                <a:lnTo>
                  <a:pt x="364" y="415"/>
                </a:lnTo>
                <a:lnTo>
                  <a:pt x="370" y="455"/>
                </a:lnTo>
                <a:lnTo>
                  <a:pt x="345" y="493"/>
                </a:lnTo>
                <a:lnTo>
                  <a:pt x="362" y="510"/>
                </a:lnTo>
                <a:lnTo>
                  <a:pt x="408" y="485"/>
                </a:lnTo>
                <a:lnTo>
                  <a:pt x="438" y="616"/>
                </a:lnTo>
                <a:lnTo>
                  <a:pt x="459" y="624"/>
                </a:lnTo>
                <a:lnTo>
                  <a:pt x="463" y="661"/>
                </a:lnTo>
                <a:lnTo>
                  <a:pt x="521" y="677"/>
                </a:lnTo>
                <a:lnTo>
                  <a:pt x="614" y="677"/>
                </a:lnTo>
                <a:lnTo>
                  <a:pt x="652" y="694"/>
                </a:lnTo>
                <a:lnTo>
                  <a:pt x="597" y="1023"/>
                </a:lnTo>
                <a:lnTo>
                  <a:pt x="298" y="968"/>
                </a:lnTo>
                <a:lnTo>
                  <a:pt x="0" y="90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12" name="Freeform 73"/>
          <p:cNvSpPr>
            <a:spLocks/>
          </p:cNvSpPr>
          <p:nvPr/>
        </p:nvSpPr>
        <p:spPr bwMode="auto">
          <a:xfrm>
            <a:off x="1679580" y="1280584"/>
            <a:ext cx="1770063" cy="912813"/>
          </a:xfrm>
          <a:custGeom>
            <a:avLst/>
            <a:gdLst>
              <a:gd name="T0" fmla="*/ 30163 w 1115"/>
              <a:gd name="T1" fmla="*/ 276225 h 690"/>
              <a:gd name="T2" fmla="*/ 33338 w 1115"/>
              <a:gd name="T3" fmla="*/ 322262 h 690"/>
              <a:gd name="T4" fmla="*/ 17463 w 1115"/>
              <a:gd name="T5" fmla="*/ 330200 h 690"/>
              <a:gd name="T6" fmla="*/ 69850 w 1115"/>
              <a:gd name="T7" fmla="*/ 379412 h 690"/>
              <a:gd name="T8" fmla="*/ 123825 w 1115"/>
              <a:gd name="T9" fmla="*/ 511175 h 690"/>
              <a:gd name="T10" fmla="*/ 141288 w 1115"/>
              <a:gd name="T11" fmla="*/ 628650 h 690"/>
              <a:gd name="T12" fmla="*/ 150813 w 1115"/>
              <a:gd name="T13" fmla="*/ 692150 h 690"/>
              <a:gd name="T14" fmla="*/ 111125 w 1115"/>
              <a:gd name="T15" fmla="*/ 752475 h 690"/>
              <a:gd name="T16" fmla="*/ 138113 w 1115"/>
              <a:gd name="T17" fmla="*/ 779462 h 690"/>
              <a:gd name="T18" fmla="*/ 211138 w 1115"/>
              <a:gd name="T19" fmla="*/ 739775 h 690"/>
              <a:gd name="T20" fmla="*/ 258763 w 1115"/>
              <a:gd name="T21" fmla="*/ 947738 h 690"/>
              <a:gd name="T22" fmla="*/ 292100 w 1115"/>
              <a:gd name="T23" fmla="*/ 960438 h 690"/>
              <a:gd name="T24" fmla="*/ 298450 w 1115"/>
              <a:gd name="T25" fmla="*/ 1019175 h 690"/>
              <a:gd name="T26" fmla="*/ 325438 w 1115"/>
              <a:gd name="T27" fmla="*/ 1046163 h 690"/>
              <a:gd name="T28" fmla="*/ 390525 w 1115"/>
              <a:gd name="T29" fmla="*/ 1044575 h 690"/>
              <a:gd name="T30" fmla="*/ 538163 w 1115"/>
              <a:gd name="T31" fmla="*/ 1044575 h 690"/>
              <a:gd name="T32" fmla="*/ 598488 w 1115"/>
              <a:gd name="T33" fmla="*/ 1071563 h 690"/>
              <a:gd name="T34" fmla="*/ 617538 w 1115"/>
              <a:gd name="T35" fmla="*/ 962025 h 690"/>
              <a:gd name="T36" fmla="*/ 1098550 w 1115"/>
              <a:gd name="T37" fmla="*/ 1035050 h 690"/>
              <a:gd name="T38" fmla="*/ 1692276 w 1115"/>
              <a:gd name="T39" fmla="*/ 1095375 h 690"/>
              <a:gd name="T40" fmla="*/ 1709738 w 1115"/>
              <a:gd name="T41" fmla="*/ 896938 h 690"/>
              <a:gd name="T42" fmla="*/ 1770063 w 1115"/>
              <a:gd name="T43" fmla="*/ 255588 h 690"/>
              <a:gd name="T44" fmla="*/ 984250 w 1115"/>
              <a:gd name="T45" fmla="*/ 165100 h 690"/>
              <a:gd name="T46" fmla="*/ 595313 w 1115"/>
              <a:gd name="T47" fmla="*/ 104775 h 690"/>
              <a:gd name="T48" fmla="*/ 44450 w 1115"/>
              <a:gd name="T49" fmla="*/ 0 h 690"/>
              <a:gd name="T50" fmla="*/ 0 w 1115"/>
              <a:gd name="T51" fmla="*/ 204788 h 690"/>
              <a:gd name="T52" fmla="*/ 30163 w 1115"/>
              <a:gd name="T53" fmla="*/ 276225 h 6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15"/>
              <a:gd name="T82" fmla="*/ 0 h 690"/>
              <a:gd name="T83" fmla="*/ 1115 w 1115"/>
              <a:gd name="T84" fmla="*/ 690 h 69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15" h="690">
                <a:moveTo>
                  <a:pt x="19" y="174"/>
                </a:moveTo>
                <a:lnTo>
                  <a:pt x="21" y="203"/>
                </a:lnTo>
                <a:lnTo>
                  <a:pt x="11" y="208"/>
                </a:lnTo>
                <a:lnTo>
                  <a:pt x="44" y="239"/>
                </a:lnTo>
                <a:lnTo>
                  <a:pt x="78" y="322"/>
                </a:lnTo>
                <a:lnTo>
                  <a:pt x="89" y="396"/>
                </a:lnTo>
                <a:lnTo>
                  <a:pt x="95" y="436"/>
                </a:lnTo>
                <a:lnTo>
                  <a:pt x="70" y="474"/>
                </a:lnTo>
                <a:lnTo>
                  <a:pt x="87" y="491"/>
                </a:lnTo>
                <a:lnTo>
                  <a:pt x="133" y="466"/>
                </a:lnTo>
                <a:lnTo>
                  <a:pt x="163" y="597"/>
                </a:lnTo>
                <a:lnTo>
                  <a:pt x="184" y="605"/>
                </a:lnTo>
                <a:lnTo>
                  <a:pt x="188" y="642"/>
                </a:lnTo>
                <a:lnTo>
                  <a:pt x="205" y="659"/>
                </a:lnTo>
                <a:lnTo>
                  <a:pt x="246" y="658"/>
                </a:lnTo>
                <a:lnTo>
                  <a:pt x="339" y="658"/>
                </a:lnTo>
                <a:lnTo>
                  <a:pt x="377" y="675"/>
                </a:lnTo>
                <a:lnTo>
                  <a:pt x="389" y="606"/>
                </a:lnTo>
                <a:lnTo>
                  <a:pt x="692" y="652"/>
                </a:lnTo>
                <a:lnTo>
                  <a:pt x="1066" y="690"/>
                </a:lnTo>
                <a:lnTo>
                  <a:pt x="1077" y="565"/>
                </a:lnTo>
                <a:lnTo>
                  <a:pt x="1115" y="161"/>
                </a:lnTo>
                <a:lnTo>
                  <a:pt x="620" y="104"/>
                </a:lnTo>
                <a:lnTo>
                  <a:pt x="375" y="66"/>
                </a:lnTo>
                <a:lnTo>
                  <a:pt x="28" y="0"/>
                </a:lnTo>
                <a:lnTo>
                  <a:pt x="0" y="129"/>
                </a:lnTo>
                <a:lnTo>
                  <a:pt x="19" y="17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7" name="Freeform 74"/>
          <p:cNvSpPr>
            <a:spLocks/>
          </p:cNvSpPr>
          <p:nvPr/>
        </p:nvSpPr>
        <p:spPr bwMode="auto">
          <a:xfrm>
            <a:off x="1173163" y="3411805"/>
            <a:ext cx="1181100" cy="1108604"/>
          </a:xfrm>
          <a:custGeom>
            <a:avLst/>
            <a:gdLst>
              <a:gd name="T0" fmla="*/ 2147483647 w 744"/>
              <a:gd name="T1" fmla="*/ 2147483647 h 838"/>
              <a:gd name="T2" fmla="*/ 2147483647 w 744"/>
              <a:gd name="T3" fmla="*/ 2147483647 h 838"/>
              <a:gd name="T4" fmla="*/ 2147483647 w 744"/>
              <a:gd name="T5" fmla="*/ 2147483647 h 838"/>
              <a:gd name="T6" fmla="*/ 2147483647 w 744"/>
              <a:gd name="T7" fmla="*/ 2147483647 h 838"/>
              <a:gd name="T8" fmla="*/ 2147483647 w 744"/>
              <a:gd name="T9" fmla="*/ 2147483647 h 838"/>
              <a:gd name="T10" fmla="*/ 2147483647 w 744"/>
              <a:gd name="T11" fmla="*/ 2147483647 h 838"/>
              <a:gd name="T12" fmla="*/ 2147483647 w 744"/>
              <a:gd name="T13" fmla="*/ 2147483647 h 838"/>
              <a:gd name="T14" fmla="*/ 2147483647 w 744"/>
              <a:gd name="T15" fmla="*/ 2147483647 h 838"/>
              <a:gd name="T16" fmla="*/ 2147483647 w 744"/>
              <a:gd name="T17" fmla="*/ 2147483647 h 838"/>
              <a:gd name="T18" fmla="*/ 2147483647 w 744"/>
              <a:gd name="T19" fmla="*/ 2147483647 h 838"/>
              <a:gd name="T20" fmla="*/ 2147483647 w 744"/>
              <a:gd name="T21" fmla="*/ 0 h 838"/>
              <a:gd name="T22" fmla="*/ 2147483647 w 744"/>
              <a:gd name="T23" fmla="*/ 2147483647 h 838"/>
              <a:gd name="T24" fmla="*/ 2147483647 w 744"/>
              <a:gd name="T25" fmla="*/ 2147483647 h 838"/>
              <a:gd name="T26" fmla="*/ 2147483647 w 744"/>
              <a:gd name="T27" fmla="*/ 2147483647 h 838"/>
              <a:gd name="T28" fmla="*/ 2147483647 w 744"/>
              <a:gd name="T29" fmla="*/ 2147483647 h 838"/>
              <a:gd name="T30" fmla="*/ 2147483647 w 744"/>
              <a:gd name="T31" fmla="*/ 2147483647 h 838"/>
              <a:gd name="T32" fmla="*/ 0 w 744"/>
              <a:gd name="T33" fmla="*/ 2147483647 h 838"/>
              <a:gd name="T34" fmla="*/ 2147483647 w 744"/>
              <a:gd name="T35" fmla="*/ 2147483647 h 8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4"/>
              <a:gd name="T55" fmla="*/ 0 h 838"/>
              <a:gd name="T56" fmla="*/ 744 w 744"/>
              <a:gd name="T57" fmla="*/ 838 h 8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4" h="838">
                <a:moveTo>
                  <a:pt x="48" y="533"/>
                </a:moveTo>
                <a:lnTo>
                  <a:pt x="29" y="502"/>
                </a:lnTo>
                <a:lnTo>
                  <a:pt x="38" y="455"/>
                </a:lnTo>
                <a:lnTo>
                  <a:pt x="88" y="377"/>
                </a:lnTo>
                <a:lnTo>
                  <a:pt x="124" y="354"/>
                </a:lnTo>
                <a:lnTo>
                  <a:pt x="103" y="326"/>
                </a:lnTo>
                <a:lnTo>
                  <a:pt x="90" y="250"/>
                </a:lnTo>
                <a:lnTo>
                  <a:pt x="105" y="108"/>
                </a:lnTo>
                <a:lnTo>
                  <a:pt x="129" y="100"/>
                </a:lnTo>
                <a:lnTo>
                  <a:pt x="171" y="125"/>
                </a:lnTo>
                <a:lnTo>
                  <a:pt x="207" y="0"/>
                </a:lnTo>
                <a:lnTo>
                  <a:pt x="744" y="89"/>
                </a:lnTo>
                <a:lnTo>
                  <a:pt x="632" y="838"/>
                </a:lnTo>
                <a:lnTo>
                  <a:pt x="467" y="815"/>
                </a:lnTo>
                <a:lnTo>
                  <a:pt x="364" y="787"/>
                </a:lnTo>
                <a:lnTo>
                  <a:pt x="154" y="703"/>
                </a:lnTo>
                <a:lnTo>
                  <a:pt x="0" y="574"/>
                </a:lnTo>
                <a:lnTo>
                  <a:pt x="48" y="53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8" name="Freeform 75"/>
          <p:cNvSpPr>
            <a:spLocks/>
          </p:cNvSpPr>
          <p:nvPr/>
        </p:nvSpPr>
        <p:spPr bwMode="auto">
          <a:xfrm>
            <a:off x="2152650" y="2082273"/>
            <a:ext cx="1219200" cy="817563"/>
          </a:xfrm>
          <a:custGeom>
            <a:avLst/>
            <a:gdLst>
              <a:gd name="T0" fmla="*/ 0 w 768"/>
              <a:gd name="T1" fmla="*/ 2147483647 h 618"/>
              <a:gd name="T2" fmla="*/ 2147483647 w 768"/>
              <a:gd name="T3" fmla="*/ 0 h 618"/>
              <a:gd name="T4" fmla="*/ 2147483647 w 768"/>
              <a:gd name="T5" fmla="*/ 2147483647 h 618"/>
              <a:gd name="T6" fmla="*/ 2147483647 w 768"/>
              <a:gd name="T7" fmla="*/ 2147483647 h 618"/>
              <a:gd name="T8" fmla="*/ 2147483647 w 768"/>
              <a:gd name="T9" fmla="*/ 2147483647 h 618"/>
              <a:gd name="T10" fmla="*/ 2147483647 w 768"/>
              <a:gd name="T11" fmla="*/ 2147483647 h 618"/>
              <a:gd name="T12" fmla="*/ 2147483647 w 768"/>
              <a:gd name="T13" fmla="*/ 2147483647 h 618"/>
              <a:gd name="T14" fmla="*/ 0 w 768"/>
              <a:gd name="T15" fmla="*/ 2147483647 h 6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8"/>
              <a:gd name="T25" fmla="*/ 0 h 618"/>
              <a:gd name="T26" fmla="*/ 768 w 768"/>
              <a:gd name="T27" fmla="*/ 618 h 6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8" h="618">
                <a:moveTo>
                  <a:pt x="0" y="529"/>
                </a:moveTo>
                <a:lnTo>
                  <a:pt x="91" y="0"/>
                </a:lnTo>
                <a:lnTo>
                  <a:pt x="394" y="46"/>
                </a:lnTo>
                <a:lnTo>
                  <a:pt x="768" y="84"/>
                </a:lnTo>
                <a:lnTo>
                  <a:pt x="741" y="351"/>
                </a:lnTo>
                <a:lnTo>
                  <a:pt x="716" y="618"/>
                </a:lnTo>
                <a:lnTo>
                  <a:pt x="206" y="561"/>
                </a:lnTo>
                <a:lnTo>
                  <a:pt x="0" y="52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39" name="Freeform 76"/>
          <p:cNvSpPr>
            <a:spLocks/>
          </p:cNvSpPr>
          <p:nvPr/>
        </p:nvSpPr>
        <p:spPr bwMode="auto">
          <a:xfrm>
            <a:off x="2354266" y="2824427"/>
            <a:ext cx="1260475" cy="808302"/>
          </a:xfrm>
          <a:custGeom>
            <a:avLst/>
            <a:gdLst>
              <a:gd name="T0" fmla="*/ 2147483647 w 794"/>
              <a:gd name="T1" fmla="*/ 0 h 611"/>
              <a:gd name="T2" fmla="*/ 2147483647 w 794"/>
              <a:gd name="T3" fmla="*/ 2147483647 h 611"/>
              <a:gd name="T4" fmla="*/ 2147483647 w 794"/>
              <a:gd name="T5" fmla="*/ 2147483647 h 611"/>
              <a:gd name="T6" fmla="*/ 2147483647 w 794"/>
              <a:gd name="T7" fmla="*/ 2147483647 h 611"/>
              <a:gd name="T8" fmla="*/ 2147483647 w 794"/>
              <a:gd name="T9" fmla="*/ 2147483647 h 611"/>
              <a:gd name="T10" fmla="*/ 2147483647 w 794"/>
              <a:gd name="T11" fmla="*/ 2147483647 h 611"/>
              <a:gd name="T12" fmla="*/ 2147483647 w 794"/>
              <a:gd name="T13" fmla="*/ 2147483647 h 611"/>
              <a:gd name="T14" fmla="*/ 0 w 794"/>
              <a:gd name="T15" fmla="*/ 2147483647 h 611"/>
              <a:gd name="T16" fmla="*/ 2147483647 w 794"/>
              <a:gd name="T17" fmla="*/ 0 h 6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94"/>
              <a:gd name="T28" fmla="*/ 0 h 611"/>
              <a:gd name="T29" fmla="*/ 794 w 794"/>
              <a:gd name="T30" fmla="*/ 611 h 6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94" h="611">
                <a:moveTo>
                  <a:pt x="79" y="0"/>
                </a:moveTo>
                <a:lnTo>
                  <a:pt x="589" y="57"/>
                </a:lnTo>
                <a:lnTo>
                  <a:pt x="794" y="74"/>
                </a:lnTo>
                <a:lnTo>
                  <a:pt x="786" y="207"/>
                </a:lnTo>
                <a:lnTo>
                  <a:pt x="758" y="611"/>
                </a:lnTo>
                <a:lnTo>
                  <a:pt x="654" y="603"/>
                </a:lnTo>
                <a:lnTo>
                  <a:pt x="330" y="575"/>
                </a:lnTo>
                <a:lnTo>
                  <a:pt x="0" y="533"/>
                </a:lnTo>
                <a:lnTo>
                  <a:pt x="79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19" name="Freeform 77"/>
          <p:cNvSpPr>
            <a:spLocks/>
          </p:cNvSpPr>
          <p:nvPr/>
        </p:nvSpPr>
        <p:spPr bwMode="auto">
          <a:xfrm>
            <a:off x="2176468" y="3529544"/>
            <a:ext cx="1216025" cy="1008063"/>
          </a:xfrm>
          <a:custGeom>
            <a:avLst/>
            <a:gdLst>
              <a:gd name="T0" fmla="*/ 96 w 766"/>
              <a:gd name="T1" fmla="*/ 762 h 762"/>
              <a:gd name="T2" fmla="*/ 106 w 766"/>
              <a:gd name="T3" fmla="*/ 705 h 762"/>
              <a:gd name="T4" fmla="*/ 297 w 766"/>
              <a:gd name="T5" fmla="*/ 730 h 762"/>
              <a:gd name="T6" fmla="*/ 290 w 766"/>
              <a:gd name="T7" fmla="*/ 701 h 762"/>
              <a:gd name="T8" fmla="*/ 703 w 766"/>
              <a:gd name="T9" fmla="*/ 739 h 762"/>
              <a:gd name="T10" fmla="*/ 766 w 766"/>
              <a:gd name="T11" fmla="*/ 70 h 762"/>
              <a:gd name="T12" fmla="*/ 442 w 766"/>
              <a:gd name="T13" fmla="*/ 42 h 762"/>
              <a:gd name="T14" fmla="*/ 112 w 766"/>
              <a:gd name="T15" fmla="*/ 0 h 762"/>
              <a:gd name="T16" fmla="*/ 0 w 766"/>
              <a:gd name="T17" fmla="*/ 749 h 762"/>
              <a:gd name="T18" fmla="*/ 96 w 766"/>
              <a:gd name="T19" fmla="*/ 762 h 7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6"/>
              <a:gd name="T31" fmla="*/ 0 h 762"/>
              <a:gd name="T32" fmla="*/ 766 w 766"/>
              <a:gd name="T33" fmla="*/ 762 h 7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6" h="762">
                <a:moveTo>
                  <a:pt x="96" y="762"/>
                </a:moveTo>
                <a:lnTo>
                  <a:pt x="106" y="705"/>
                </a:lnTo>
                <a:lnTo>
                  <a:pt x="297" y="730"/>
                </a:lnTo>
                <a:lnTo>
                  <a:pt x="290" y="701"/>
                </a:lnTo>
                <a:lnTo>
                  <a:pt x="703" y="739"/>
                </a:lnTo>
                <a:lnTo>
                  <a:pt x="766" y="70"/>
                </a:lnTo>
                <a:lnTo>
                  <a:pt x="442" y="42"/>
                </a:lnTo>
                <a:lnTo>
                  <a:pt x="112" y="0"/>
                </a:lnTo>
                <a:lnTo>
                  <a:pt x="0" y="749"/>
                </a:lnTo>
                <a:lnTo>
                  <a:pt x="96" y="76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20" name="Freeform 78"/>
          <p:cNvSpPr>
            <a:spLocks/>
          </p:cNvSpPr>
          <p:nvPr/>
        </p:nvSpPr>
        <p:spPr bwMode="auto">
          <a:xfrm>
            <a:off x="2636843" y="3714750"/>
            <a:ext cx="2416175" cy="1898386"/>
          </a:xfrm>
          <a:custGeom>
            <a:avLst/>
            <a:gdLst>
              <a:gd name="T0" fmla="*/ 0 w 1522"/>
              <a:gd name="T1" fmla="*/ 561 h 1435"/>
              <a:gd name="T2" fmla="*/ 413 w 1522"/>
              <a:gd name="T3" fmla="*/ 599 h 1435"/>
              <a:gd name="T4" fmla="*/ 470 w 1522"/>
              <a:gd name="T5" fmla="*/ 0 h 1435"/>
              <a:gd name="T6" fmla="*/ 800 w 1522"/>
              <a:gd name="T7" fmla="*/ 19 h 1435"/>
              <a:gd name="T8" fmla="*/ 789 w 1522"/>
              <a:gd name="T9" fmla="*/ 277 h 1435"/>
              <a:gd name="T10" fmla="*/ 821 w 1522"/>
              <a:gd name="T11" fmla="*/ 304 h 1435"/>
              <a:gd name="T12" fmla="*/ 851 w 1522"/>
              <a:gd name="T13" fmla="*/ 304 h 1435"/>
              <a:gd name="T14" fmla="*/ 876 w 1522"/>
              <a:gd name="T15" fmla="*/ 328 h 1435"/>
              <a:gd name="T16" fmla="*/ 925 w 1522"/>
              <a:gd name="T17" fmla="*/ 340 h 1435"/>
              <a:gd name="T18" fmla="*/ 1026 w 1522"/>
              <a:gd name="T19" fmla="*/ 383 h 1435"/>
              <a:gd name="T20" fmla="*/ 1043 w 1522"/>
              <a:gd name="T21" fmla="*/ 364 h 1435"/>
              <a:gd name="T22" fmla="*/ 1107 w 1522"/>
              <a:gd name="T23" fmla="*/ 402 h 1435"/>
              <a:gd name="T24" fmla="*/ 1192 w 1522"/>
              <a:gd name="T25" fmla="*/ 400 h 1435"/>
              <a:gd name="T26" fmla="*/ 1251 w 1522"/>
              <a:gd name="T27" fmla="*/ 383 h 1435"/>
              <a:gd name="T28" fmla="*/ 1333 w 1522"/>
              <a:gd name="T29" fmla="*/ 368 h 1435"/>
              <a:gd name="T30" fmla="*/ 1407 w 1522"/>
              <a:gd name="T31" fmla="*/ 408 h 1435"/>
              <a:gd name="T32" fmla="*/ 1418 w 1522"/>
              <a:gd name="T33" fmla="*/ 421 h 1435"/>
              <a:gd name="T34" fmla="*/ 1458 w 1522"/>
              <a:gd name="T35" fmla="*/ 421 h 1435"/>
              <a:gd name="T36" fmla="*/ 1465 w 1522"/>
              <a:gd name="T37" fmla="*/ 633 h 1435"/>
              <a:gd name="T38" fmla="*/ 1522 w 1522"/>
              <a:gd name="T39" fmla="*/ 738 h 1435"/>
              <a:gd name="T40" fmla="*/ 1502 w 1522"/>
              <a:gd name="T41" fmla="*/ 819 h 1435"/>
              <a:gd name="T42" fmla="*/ 1505 w 1522"/>
              <a:gd name="T43" fmla="*/ 887 h 1435"/>
              <a:gd name="T44" fmla="*/ 1481 w 1522"/>
              <a:gd name="T45" fmla="*/ 922 h 1435"/>
              <a:gd name="T46" fmla="*/ 1490 w 1522"/>
              <a:gd name="T47" fmla="*/ 933 h 1435"/>
              <a:gd name="T48" fmla="*/ 1428 w 1522"/>
              <a:gd name="T49" fmla="*/ 952 h 1435"/>
              <a:gd name="T50" fmla="*/ 1378 w 1522"/>
              <a:gd name="T51" fmla="*/ 958 h 1435"/>
              <a:gd name="T52" fmla="*/ 1388 w 1522"/>
              <a:gd name="T53" fmla="*/ 922 h 1435"/>
              <a:gd name="T54" fmla="*/ 1361 w 1522"/>
              <a:gd name="T55" fmla="*/ 942 h 1435"/>
              <a:gd name="T56" fmla="*/ 1363 w 1522"/>
              <a:gd name="T57" fmla="*/ 984 h 1435"/>
              <a:gd name="T58" fmla="*/ 1329 w 1522"/>
              <a:gd name="T59" fmla="*/ 1028 h 1435"/>
              <a:gd name="T60" fmla="*/ 1149 w 1522"/>
              <a:gd name="T61" fmla="*/ 1119 h 1435"/>
              <a:gd name="T62" fmla="*/ 1092 w 1522"/>
              <a:gd name="T63" fmla="*/ 1177 h 1435"/>
              <a:gd name="T64" fmla="*/ 1039 w 1522"/>
              <a:gd name="T65" fmla="*/ 1304 h 1435"/>
              <a:gd name="T66" fmla="*/ 1082 w 1522"/>
              <a:gd name="T67" fmla="*/ 1435 h 1435"/>
              <a:gd name="T68" fmla="*/ 1041 w 1522"/>
              <a:gd name="T69" fmla="*/ 1435 h 1435"/>
              <a:gd name="T70" fmla="*/ 845 w 1522"/>
              <a:gd name="T71" fmla="*/ 1367 h 1435"/>
              <a:gd name="T72" fmla="*/ 825 w 1522"/>
              <a:gd name="T73" fmla="*/ 1310 h 1435"/>
              <a:gd name="T74" fmla="*/ 804 w 1522"/>
              <a:gd name="T75" fmla="*/ 1285 h 1435"/>
              <a:gd name="T76" fmla="*/ 798 w 1522"/>
              <a:gd name="T77" fmla="*/ 1210 h 1435"/>
              <a:gd name="T78" fmla="*/ 760 w 1522"/>
              <a:gd name="T79" fmla="*/ 1183 h 1435"/>
              <a:gd name="T80" fmla="*/ 656 w 1522"/>
              <a:gd name="T81" fmla="*/ 982 h 1435"/>
              <a:gd name="T82" fmla="*/ 605 w 1522"/>
              <a:gd name="T83" fmla="*/ 944 h 1435"/>
              <a:gd name="T84" fmla="*/ 590 w 1522"/>
              <a:gd name="T85" fmla="*/ 912 h 1435"/>
              <a:gd name="T86" fmla="*/ 436 w 1522"/>
              <a:gd name="T87" fmla="*/ 904 h 1435"/>
              <a:gd name="T88" fmla="*/ 354 w 1522"/>
              <a:gd name="T89" fmla="*/ 999 h 1435"/>
              <a:gd name="T90" fmla="*/ 216 w 1522"/>
              <a:gd name="T91" fmla="*/ 901 h 1435"/>
              <a:gd name="T92" fmla="*/ 174 w 1522"/>
              <a:gd name="T93" fmla="*/ 764 h 1435"/>
              <a:gd name="T94" fmla="*/ 42 w 1522"/>
              <a:gd name="T95" fmla="*/ 637 h 1435"/>
              <a:gd name="T96" fmla="*/ 26 w 1522"/>
              <a:gd name="T97" fmla="*/ 596 h 1435"/>
              <a:gd name="T98" fmla="*/ 7 w 1522"/>
              <a:gd name="T99" fmla="*/ 590 h 1435"/>
              <a:gd name="T100" fmla="*/ 0 w 1522"/>
              <a:gd name="T101" fmla="*/ 561 h 14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522"/>
              <a:gd name="T154" fmla="*/ 0 h 1435"/>
              <a:gd name="T155" fmla="*/ 1522 w 1522"/>
              <a:gd name="T156" fmla="*/ 1435 h 14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522" h="1435">
                <a:moveTo>
                  <a:pt x="0" y="561"/>
                </a:moveTo>
                <a:lnTo>
                  <a:pt x="413" y="599"/>
                </a:lnTo>
                <a:lnTo>
                  <a:pt x="470" y="0"/>
                </a:lnTo>
                <a:lnTo>
                  <a:pt x="800" y="19"/>
                </a:lnTo>
                <a:lnTo>
                  <a:pt x="789" y="277"/>
                </a:lnTo>
                <a:lnTo>
                  <a:pt x="821" y="304"/>
                </a:lnTo>
                <a:lnTo>
                  <a:pt x="851" y="304"/>
                </a:lnTo>
                <a:lnTo>
                  <a:pt x="876" y="328"/>
                </a:lnTo>
                <a:lnTo>
                  <a:pt x="925" y="340"/>
                </a:lnTo>
                <a:lnTo>
                  <a:pt x="1026" y="383"/>
                </a:lnTo>
                <a:lnTo>
                  <a:pt x="1043" y="364"/>
                </a:lnTo>
                <a:lnTo>
                  <a:pt x="1107" y="402"/>
                </a:lnTo>
                <a:lnTo>
                  <a:pt x="1192" y="400"/>
                </a:lnTo>
                <a:lnTo>
                  <a:pt x="1251" y="383"/>
                </a:lnTo>
                <a:lnTo>
                  <a:pt x="1333" y="368"/>
                </a:lnTo>
                <a:lnTo>
                  <a:pt x="1407" y="408"/>
                </a:lnTo>
                <a:lnTo>
                  <a:pt x="1418" y="421"/>
                </a:lnTo>
                <a:lnTo>
                  <a:pt x="1458" y="421"/>
                </a:lnTo>
                <a:lnTo>
                  <a:pt x="1465" y="633"/>
                </a:lnTo>
                <a:lnTo>
                  <a:pt x="1522" y="738"/>
                </a:lnTo>
                <a:lnTo>
                  <a:pt x="1502" y="819"/>
                </a:lnTo>
                <a:lnTo>
                  <a:pt x="1505" y="887"/>
                </a:lnTo>
                <a:lnTo>
                  <a:pt x="1481" y="922"/>
                </a:lnTo>
                <a:lnTo>
                  <a:pt x="1490" y="933"/>
                </a:lnTo>
                <a:lnTo>
                  <a:pt x="1428" y="952"/>
                </a:lnTo>
                <a:lnTo>
                  <a:pt x="1378" y="958"/>
                </a:lnTo>
                <a:lnTo>
                  <a:pt x="1388" y="922"/>
                </a:lnTo>
                <a:lnTo>
                  <a:pt x="1361" y="942"/>
                </a:lnTo>
                <a:lnTo>
                  <a:pt x="1363" y="984"/>
                </a:lnTo>
                <a:lnTo>
                  <a:pt x="1329" y="1028"/>
                </a:lnTo>
                <a:lnTo>
                  <a:pt x="1149" y="1119"/>
                </a:lnTo>
                <a:lnTo>
                  <a:pt x="1092" y="1177"/>
                </a:lnTo>
                <a:lnTo>
                  <a:pt x="1039" y="1304"/>
                </a:lnTo>
                <a:lnTo>
                  <a:pt x="1082" y="1435"/>
                </a:lnTo>
                <a:lnTo>
                  <a:pt x="1041" y="1435"/>
                </a:lnTo>
                <a:lnTo>
                  <a:pt x="845" y="1367"/>
                </a:lnTo>
                <a:lnTo>
                  <a:pt x="825" y="1310"/>
                </a:lnTo>
                <a:lnTo>
                  <a:pt x="804" y="1285"/>
                </a:lnTo>
                <a:lnTo>
                  <a:pt x="798" y="1210"/>
                </a:lnTo>
                <a:lnTo>
                  <a:pt x="760" y="1183"/>
                </a:lnTo>
                <a:lnTo>
                  <a:pt x="656" y="982"/>
                </a:lnTo>
                <a:lnTo>
                  <a:pt x="605" y="944"/>
                </a:lnTo>
                <a:lnTo>
                  <a:pt x="590" y="912"/>
                </a:lnTo>
                <a:lnTo>
                  <a:pt x="436" y="904"/>
                </a:lnTo>
                <a:lnTo>
                  <a:pt x="354" y="999"/>
                </a:lnTo>
                <a:lnTo>
                  <a:pt x="216" y="901"/>
                </a:lnTo>
                <a:lnTo>
                  <a:pt x="174" y="764"/>
                </a:lnTo>
                <a:lnTo>
                  <a:pt x="42" y="637"/>
                </a:lnTo>
                <a:lnTo>
                  <a:pt x="26" y="596"/>
                </a:lnTo>
                <a:lnTo>
                  <a:pt x="7" y="590"/>
                </a:lnTo>
                <a:lnTo>
                  <a:pt x="0" y="56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2" name="Freeform 79"/>
          <p:cNvSpPr>
            <a:spLocks/>
          </p:cNvSpPr>
          <p:nvPr/>
        </p:nvSpPr>
        <p:spPr bwMode="auto">
          <a:xfrm>
            <a:off x="3389318" y="1493573"/>
            <a:ext cx="1138237" cy="582083"/>
          </a:xfrm>
          <a:custGeom>
            <a:avLst/>
            <a:gdLst>
              <a:gd name="T0" fmla="*/ 2147483647 w 717"/>
              <a:gd name="T1" fmla="*/ 0 h 440"/>
              <a:gd name="T2" fmla="*/ 2147483647 w 717"/>
              <a:gd name="T3" fmla="*/ 2147483647 h 440"/>
              <a:gd name="T4" fmla="*/ 2147483647 w 717"/>
              <a:gd name="T5" fmla="*/ 2147483647 h 440"/>
              <a:gd name="T6" fmla="*/ 2147483647 w 717"/>
              <a:gd name="T7" fmla="*/ 2147483647 h 440"/>
              <a:gd name="T8" fmla="*/ 2147483647 w 717"/>
              <a:gd name="T9" fmla="*/ 2147483647 h 440"/>
              <a:gd name="T10" fmla="*/ 2147483647 w 717"/>
              <a:gd name="T11" fmla="*/ 2147483647 h 440"/>
              <a:gd name="T12" fmla="*/ 2147483647 w 717"/>
              <a:gd name="T13" fmla="*/ 2147483647 h 440"/>
              <a:gd name="T14" fmla="*/ 0 w 717"/>
              <a:gd name="T15" fmla="*/ 2147483647 h 440"/>
              <a:gd name="T16" fmla="*/ 2147483647 w 717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7"/>
              <a:gd name="T28" fmla="*/ 0 h 440"/>
              <a:gd name="T29" fmla="*/ 717 w 717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7" h="440">
                <a:moveTo>
                  <a:pt x="38" y="0"/>
                </a:moveTo>
                <a:lnTo>
                  <a:pt x="662" y="32"/>
                </a:lnTo>
                <a:lnTo>
                  <a:pt x="665" y="142"/>
                </a:lnTo>
                <a:lnTo>
                  <a:pt x="694" y="233"/>
                </a:lnTo>
                <a:lnTo>
                  <a:pt x="698" y="347"/>
                </a:lnTo>
                <a:lnTo>
                  <a:pt x="717" y="440"/>
                </a:lnTo>
                <a:lnTo>
                  <a:pt x="339" y="428"/>
                </a:lnTo>
                <a:lnTo>
                  <a:pt x="0" y="404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3" name="Freeform 80"/>
          <p:cNvSpPr>
            <a:spLocks/>
          </p:cNvSpPr>
          <p:nvPr/>
        </p:nvSpPr>
        <p:spPr bwMode="auto">
          <a:xfrm>
            <a:off x="3328993" y="2028032"/>
            <a:ext cx="1216025" cy="661458"/>
          </a:xfrm>
          <a:custGeom>
            <a:avLst/>
            <a:gdLst>
              <a:gd name="T0" fmla="*/ 2147483647 w 766"/>
              <a:gd name="T1" fmla="*/ 0 h 500"/>
              <a:gd name="T2" fmla="*/ 2147483647 w 766"/>
              <a:gd name="T3" fmla="*/ 2147483647 h 500"/>
              <a:gd name="T4" fmla="*/ 2147483647 w 766"/>
              <a:gd name="T5" fmla="*/ 2147483647 h 500"/>
              <a:gd name="T6" fmla="*/ 2147483647 w 766"/>
              <a:gd name="T7" fmla="*/ 2147483647 h 500"/>
              <a:gd name="T8" fmla="*/ 2147483647 w 766"/>
              <a:gd name="T9" fmla="*/ 2147483647 h 500"/>
              <a:gd name="T10" fmla="*/ 2147483647 w 766"/>
              <a:gd name="T11" fmla="*/ 2147483647 h 500"/>
              <a:gd name="T12" fmla="*/ 2147483647 w 766"/>
              <a:gd name="T13" fmla="*/ 2147483647 h 500"/>
              <a:gd name="T14" fmla="*/ 2147483647 w 766"/>
              <a:gd name="T15" fmla="*/ 2147483647 h 500"/>
              <a:gd name="T16" fmla="*/ 2147483647 w 766"/>
              <a:gd name="T17" fmla="*/ 2147483647 h 500"/>
              <a:gd name="T18" fmla="*/ 2147483647 w 766"/>
              <a:gd name="T19" fmla="*/ 2147483647 h 500"/>
              <a:gd name="T20" fmla="*/ 2147483647 w 766"/>
              <a:gd name="T21" fmla="*/ 2147483647 h 500"/>
              <a:gd name="T22" fmla="*/ 2147483647 w 766"/>
              <a:gd name="T23" fmla="*/ 2147483647 h 500"/>
              <a:gd name="T24" fmla="*/ 2147483647 w 766"/>
              <a:gd name="T25" fmla="*/ 2147483647 h 500"/>
              <a:gd name="T26" fmla="*/ 2147483647 w 766"/>
              <a:gd name="T27" fmla="*/ 2147483647 h 500"/>
              <a:gd name="T28" fmla="*/ 2147483647 w 766"/>
              <a:gd name="T29" fmla="*/ 2147483647 h 500"/>
              <a:gd name="T30" fmla="*/ 2147483647 w 766"/>
              <a:gd name="T31" fmla="*/ 2147483647 h 500"/>
              <a:gd name="T32" fmla="*/ 0 w 766"/>
              <a:gd name="T33" fmla="*/ 2147483647 h 500"/>
              <a:gd name="T34" fmla="*/ 2147483647 w 766"/>
              <a:gd name="T35" fmla="*/ 0 h 5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66"/>
              <a:gd name="T55" fmla="*/ 0 h 500"/>
              <a:gd name="T56" fmla="*/ 766 w 766"/>
              <a:gd name="T57" fmla="*/ 500 h 5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66" h="500">
                <a:moveTo>
                  <a:pt x="38" y="0"/>
                </a:moveTo>
                <a:lnTo>
                  <a:pt x="377" y="24"/>
                </a:lnTo>
                <a:lnTo>
                  <a:pt x="755" y="36"/>
                </a:lnTo>
                <a:lnTo>
                  <a:pt x="730" y="83"/>
                </a:lnTo>
                <a:lnTo>
                  <a:pt x="766" y="117"/>
                </a:lnTo>
                <a:lnTo>
                  <a:pt x="764" y="364"/>
                </a:lnTo>
                <a:lnTo>
                  <a:pt x="749" y="362"/>
                </a:lnTo>
                <a:lnTo>
                  <a:pt x="751" y="394"/>
                </a:lnTo>
                <a:lnTo>
                  <a:pt x="762" y="419"/>
                </a:lnTo>
                <a:lnTo>
                  <a:pt x="755" y="441"/>
                </a:lnTo>
                <a:lnTo>
                  <a:pt x="762" y="500"/>
                </a:lnTo>
                <a:lnTo>
                  <a:pt x="745" y="494"/>
                </a:lnTo>
                <a:lnTo>
                  <a:pt x="726" y="472"/>
                </a:lnTo>
                <a:lnTo>
                  <a:pt x="658" y="449"/>
                </a:lnTo>
                <a:lnTo>
                  <a:pt x="592" y="453"/>
                </a:lnTo>
                <a:lnTo>
                  <a:pt x="554" y="424"/>
                </a:lnTo>
                <a:lnTo>
                  <a:pt x="0" y="392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4" name="Freeform 81"/>
          <p:cNvSpPr>
            <a:spLocks/>
          </p:cNvSpPr>
          <p:nvPr/>
        </p:nvSpPr>
        <p:spPr bwMode="auto">
          <a:xfrm>
            <a:off x="3289305" y="2546615"/>
            <a:ext cx="1427163" cy="579438"/>
          </a:xfrm>
          <a:custGeom>
            <a:avLst/>
            <a:gdLst>
              <a:gd name="T0" fmla="*/ 2147483647 w 899"/>
              <a:gd name="T1" fmla="*/ 0 h 438"/>
              <a:gd name="T2" fmla="*/ 2147483647 w 899"/>
              <a:gd name="T3" fmla="*/ 2147483647 h 438"/>
              <a:gd name="T4" fmla="*/ 2147483647 w 899"/>
              <a:gd name="T5" fmla="*/ 2147483647 h 438"/>
              <a:gd name="T6" fmla="*/ 2147483647 w 899"/>
              <a:gd name="T7" fmla="*/ 2147483647 h 438"/>
              <a:gd name="T8" fmla="*/ 2147483647 w 899"/>
              <a:gd name="T9" fmla="*/ 2147483647 h 438"/>
              <a:gd name="T10" fmla="*/ 2147483647 w 899"/>
              <a:gd name="T11" fmla="*/ 2147483647 h 438"/>
              <a:gd name="T12" fmla="*/ 2147483647 w 899"/>
              <a:gd name="T13" fmla="*/ 2147483647 h 438"/>
              <a:gd name="T14" fmla="*/ 2147483647 w 899"/>
              <a:gd name="T15" fmla="*/ 2147483647 h 438"/>
              <a:gd name="T16" fmla="*/ 2147483647 w 899"/>
              <a:gd name="T17" fmla="*/ 2147483647 h 438"/>
              <a:gd name="T18" fmla="*/ 2147483647 w 899"/>
              <a:gd name="T19" fmla="*/ 2147483647 h 438"/>
              <a:gd name="T20" fmla="*/ 2147483647 w 899"/>
              <a:gd name="T21" fmla="*/ 2147483647 h 438"/>
              <a:gd name="T22" fmla="*/ 2147483647 w 899"/>
              <a:gd name="T23" fmla="*/ 2147483647 h 438"/>
              <a:gd name="T24" fmla="*/ 2147483647 w 899"/>
              <a:gd name="T25" fmla="*/ 2147483647 h 438"/>
              <a:gd name="T26" fmla="*/ 2147483647 w 899"/>
              <a:gd name="T27" fmla="*/ 2147483647 h 438"/>
              <a:gd name="T28" fmla="*/ 2147483647 w 899"/>
              <a:gd name="T29" fmla="*/ 2147483647 h 438"/>
              <a:gd name="T30" fmla="*/ 2147483647 w 899"/>
              <a:gd name="T31" fmla="*/ 2147483647 h 438"/>
              <a:gd name="T32" fmla="*/ 2147483647 w 899"/>
              <a:gd name="T33" fmla="*/ 2147483647 h 438"/>
              <a:gd name="T34" fmla="*/ 0 w 899"/>
              <a:gd name="T35" fmla="*/ 2147483647 h 438"/>
              <a:gd name="T36" fmla="*/ 2147483647 w 899"/>
              <a:gd name="T37" fmla="*/ 0 h 4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9"/>
              <a:gd name="T58" fmla="*/ 0 h 438"/>
              <a:gd name="T59" fmla="*/ 899 w 899"/>
              <a:gd name="T60" fmla="*/ 438 h 4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9" h="438">
                <a:moveTo>
                  <a:pt x="25" y="0"/>
                </a:moveTo>
                <a:lnTo>
                  <a:pt x="579" y="32"/>
                </a:lnTo>
                <a:lnTo>
                  <a:pt x="617" y="61"/>
                </a:lnTo>
                <a:lnTo>
                  <a:pt x="683" y="57"/>
                </a:lnTo>
                <a:lnTo>
                  <a:pt x="751" y="80"/>
                </a:lnTo>
                <a:lnTo>
                  <a:pt x="770" y="102"/>
                </a:lnTo>
                <a:lnTo>
                  <a:pt x="787" y="108"/>
                </a:lnTo>
                <a:lnTo>
                  <a:pt x="817" y="192"/>
                </a:lnTo>
                <a:lnTo>
                  <a:pt x="817" y="216"/>
                </a:lnTo>
                <a:lnTo>
                  <a:pt x="838" y="256"/>
                </a:lnTo>
                <a:lnTo>
                  <a:pt x="848" y="319"/>
                </a:lnTo>
                <a:lnTo>
                  <a:pt x="842" y="337"/>
                </a:lnTo>
                <a:lnTo>
                  <a:pt x="855" y="358"/>
                </a:lnTo>
                <a:lnTo>
                  <a:pt x="899" y="438"/>
                </a:lnTo>
                <a:lnTo>
                  <a:pt x="499" y="434"/>
                </a:lnTo>
                <a:lnTo>
                  <a:pt x="197" y="417"/>
                </a:lnTo>
                <a:lnTo>
                  <a:pt x="205" y="284"/>
                </a:lnTo>
                <a:lnTo>
                  <a:pt x="0" y="267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5" name="Freeform 82"/>
          <p:cNvSpPr>
            <a:spLocks/>
          </p:cNvSpPr>
          <p:nvPr/>
        </p:nvSpPr>
        <p:spPr bwMode="auto">
          <a:xfrm>
            <a:off x="3557593" y="3098271"/>
            <a:ext cx="1285875" cy="562240"/>
          </a:xfrm>
          <a:custGeom>
            <a:avLst/>
            <a:gdLst>
              <a:gd name="T0" fmla="*/ 2147483647 w 810"/>
              <a:gd name="T1" fmla="*/ 0 h 425"/>
              <a:gd name="T2" fmla="*/ 2147483647 w 810"/>
              <a:gd name="T3" fmla="*/ 2147483647 h 425"/>
              <a:gd name="T4" fmla="*/ 2147483647 w 810"/>
              <a:gd name="T5" fmla="*/ 2147483647 h 425"/>
              <a:gd name="T6" fmla="*/ 2147483647 w 810"/>
              <a:gd name="T7" fmla="*/ 2147483647 h 425"/>
              <a:gd name="T8" fmla="*/ 2147483647 w 810"/>
              <a:gd name="T9" fmla="*/ 2147483647 h 425"/>
              <a:gd name="T10" fmla="*/ 2147483647 w 810"/>
              <a:gd name="T11" fmla="*/ 2147483647 h 425"/>
              <a:gd name="T12" fmla="*/ 2147483647 w 810"/>
              <a:gd name="T13" fmla="*/ 2147483647 h 425"/>
              <a:gd name="T14" fmla="*/ 2147483647 w 810"/>
              <a:gd name="T15" fmla="*/ 2147483647 h 425"/>
              <a:gd name="T16" fmla="*/ 2147483647 w 810"/>
              <a:gd name="T17" fmla="*/ 2147483647 h 425"/>
              <a:gd name="T18" fmla="*/ 2147483647 w 810"/>
              <a:gd name="T19" fmla="*/ 2147483647 h 425"/>
              <a:gd name="T20" fmla="*/ 2147483647 w 810"/>
              <a:gd name="T21" fmla="*/ 2147483647 h 425"/>
              <a:gd name="T22" fmla="*/ 2147483647 w 810"/>
              <a:gd name="T23" fmla="*/ 2147483647 h 425"/>
              <a:gd name="T24" fmla="*/ 0 w 810"/>
              <a:gd name="T25" fmla="*/ 2147483647 h 425"/>
              <a:gd name="T26" fmla="*/ 2147483647 w 810"/>
              <a:gd name="T27" fmla="*/ 0 h 4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0"/>
              <a:gd name="T43" fmla="*/ 0 h 425"/>
              <a:gd name="T44" fmla="*/ 810 w 810"/>
              <a:gd name="T45" fmla="*/ 425 h 4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0" h="425">
                <a:moveTo>
                  <a:pt x="28" y="0"/>
                </a:moveTo>
                <a:lnTo>
                  <a:pt x="330" y="17"/>
                </a:lnTo>
                <a:lnTo>
                  <a:pt x="730" y="21"/>
                </a:lnTo>
                <a:lnTo>
                  <a:pt x="753" y="40"/>
                </a:lnTo>
                <a:lnTo>
                  <a:pt x="764" y="36"/>
                </a:lnTo>
                <a:lnTo>
                  <a:pt x="779" y="57"/>
                </a:lnTo>
                <a:lnTo>
                  <a:pt x="766" y="57"/>
                </a:lnTo>
                <a:lnTo>
                  <a:pt x="753" y="85"/>
                </a:lnTo>
                <a:lnTo>
                  <a:pt x="785" y="131"/>
                </a:lnTo>
                <a:lnTo>
                  <a:pt x="810" y="137"/>
                </a:lnTo>
                <a:lnTo>
                  <a:pt x="806" y="423"/>
                </a:lnTo>
                <a:lnTo>
                  <a:pt x="463" y="425"/>
                </a:lnTo>
                <a:lnTo>
                  <a:pt x="0" y="404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25" name="Freeform 83"/>
          <p:cNvSpPr>
            <a:spLocks/>
          </p:cNvSpPr>
          <p:nvPr/>
        </p:nvSpPr>
        <p:spPr bwMode="auto">
          <a:xfrm>
            <a:off x="3382963" y="3622146"/>
            <a:ext cx="1492250" cy="632354"/>
          </a:xfrm>
          <a:custGeom>
            <a:avLst/>
            <a:gdLst>
              <a:gd name="T0" fmla="*/ 6 w 940"/>
              <a:gd name="T1" fmla="*/ 0 h 478"/>
              <a:gd name="T2" fmla="*/ 110 w 940"/>
              <a:gd name="T3" fmla="*/ 8 h 478"/>
              <a:gd name="T4" fmla="*/ 573 w 940"/>
              <a:gd name="T5" fmla="*/ 29 h 478"/>
              <a:gd name="T6" fmla="*/ 916 w 940"/>
              <a:gd name="T7" fmla="*/ 27 h 478"/>
              <a:gd name="T8" fmla="*/ 920 w 940"/>
              <a:gd name="T9" fmla="*/ 97 h 478"/>
              <a:gd name="T10" fmla="*/ 940 w 940"/>
              <a:gd name="T11" fmla="*/ 247 h 478"/>
              <a:gd name="T12" fmla="*/ 937 w 940"/>
              <a:gd name="T13" fmla="*/ 478 h 478"/>
              <a:gd name="T14" fmla="*/ 863 w 940"/>
              <a:gd name="T15" fmla="*/ 438 h 478"/>
              <a:gd name="T16" fmla="*/ 781 w 940"/>
              <a:gd name="T17" fmla="*/ 453 h 478"/>
              <a:gd name="T18" fmla="*/ 722 w 940"/>
              <a:gd name="T19" fmla="*/ 470 h 478"/>
              <a:gd name="T20" fmla="*/ 637 w 940"/>
              <a:gd name="T21" fmla="*/ 472 h 478"/>
              <a:gd name="T22" fmla="*/ 573 w 940"/>
              <a:gd name="T23" fmla="*/ 434 h 478"/>
              <a:gd name="T24" fmla="*/ 556 w 940"/>
              <a:gd name="T25" fmla="*/ 453 h 478"/>
              <a:gd name="T26" fmla="*/ 455 w 940"/>
              <a:gd name="T27" fmla="*/ 410 h 478"/>
              <a:gd name="T28" fmla="*/ 406 w 940"/>
              <a:gd name="T29" fmla="*/ 398 h 478"/>
              <a:gd name="T30" fmla="*/ 381 w 940"/>
              <a:gd name="T31" fmla="*/ 376 h 478"/>
              <a:gd name="T32" fmla="*/ 351 w 940"/>
              <a:gd name="T33" fmla="*/ 374 h 478"/>
              <a:gd name="T34" fmla="*/ 319 w 940"/>
              <a:gd name="T35" fmla="*/ 347 h 478"/>
              <a:gd name="T36" fmla="*/ 330 w 940"/>
              <a:gd name="T37" fmla="*/ 89 h 478"/>
              <a:gd name="T38" fmla="*/ 0 w 940"/>
              <a:gd name="T39" fmla="*/ 70 h 478"/>
              <a:gd name="T40" fmla="*/ 6 w 940"/>
              <a:gd name="T41" fmla="*/ 0 h 4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0"/>
              <a:gd name="T64" fmla="*/ 0 h 478"/>
              <a:gd name="T65" fmla="*/ 940 w 940"/>
              <a:gd name="T66" fmla="*/ 478 h 47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0" h="478">
                <a:moveTo>
                  <a:pt x="6" y="0"/>
                </a:moveTo>
                <a:lnTo>
                  <a:pt x="110" y="8"/>
                </a:lnTo>
                <a:lnTo>
                  <a:pt x="573" y="29"/>
                </a:lnTo>
                <a:lnTo>
                  <a:pt x="916" y="27"/>
                </a:lnTo>
                <a:lnTo>
                  <a:pt x="920" y="97"/>
                </a:lnTo>
                <a:lnTo>
                  <a:pt x="940" y="247"/>
                </a:lnTo>
                <a:lnTo>
                  <a:pt x="937" y="478"/>
                </a:lnTo>
                <a:lnTo>
                  <a:pt x="863" y="438"/>
                </a:lnTo>
                <a:lnTo>
                  <a:pt x="781" y="453"/>
                </a:lnTo>
                <a:lnTo>
                  <a:pt x="722" y="470"/>
                </a:lnTo>
                <a:lnTo>
                  <a:pt x="637" y="472"/>
                </a:lnTo>
                <a:lnTo>
                  <a:pt x="573" y="434"/>
                </a:lnTo>
                <a:lnTo>
                  <a:pt x="556" y="453"/>
                </a:lnTo>
                <a:lnTo>
                  <a:pt x="455" y="410"/>
                </a:lnTo>
                <a:lnTo>
                  <a:pt x="406" y="398"/>
                </a:lnTo>
                <a:lnTo>
                  <a:pt x="381" y="376"/>
                </a:lnTo>
                <a:lnTo>
                  <a:pt x="351" y="374"/>
                </a:lnTo>
                <a:lnTo>
                  <a:pt x="319" y="347"/>
                </a:lnTo>
                <a:lnTo>
                  <a:pt x="330" y="89"/>
                </a:lnTo>
                <a:lnTo>
                  <a:pt x="0" y="7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7" name="Freeform 84"/>
          <p:cNvSpPr>
            <a:spLocks/>
          </p:cNvSpPr>
          <p:nvPr/>
        </p:nvSpPr>
        <p:spPr bwMode="auto">
          <a:xfrm>
            <a:off x="4440243" y="1488282"/>
            <a:ext cx="1125537" cy="1021292"/>
          </a:xfrm>
          <a:custGeom>
            <a:avLst/>
            <a:gdLst>
              <a:gd name="T0" fmla="*/ 2147483647 w 709"/>
              <a:gd name="T1" fmla="*/ 2147483647 h 772"/>
              <a:gd name="T2" fmla="*/ 2147483647 w 709"/>
              <a:gd name="T3" fmla="*/ 2147483647 h 772"/>
              <a:gd name="T4" fmla="*/ 2147483647 w 709"/>
              <a:gd name="T5" fmla="*/ 2147483647 h 772"/>
              <a:gd name="T6" fmla="*/ 2147483647 w 709"/>
              <a:gd name="T7" fmla="*/ 2147483647 h 772"/>
              <a:gd name="T8" fmla="*/ 2147483647 w 709"/>
              <a:gd name="T9" fmla="*/ 2147483647 h 772"/>
              <a:gd name="T10" fmla="*/ 2147483647 w 709"/>
              <a:gd name="T11" fmla="*/ 2147483647 h 772"/>
              <a:gd name="T12" fmla="*/ 2147483647 w 709"/>
              <a:gd name="T13" fmla="*/ 2147483647 h 772"/>
              <a:gd name="T14" fmla="*/ 2147483647 w 709"/>
              <a:gd name="T15" fmla="*/ 2147483647 h 772"/>
              <a:gd name="T16" fmla="*/ 2147483647 w 709"/>
              <a:gd name="T17" fmla="*/ 2147483647 h 772"/>
              <a:gd name="T18" fmla="*/ 2147483647 w 709"/>
              <a:gd name="T19" fmla="*/ 2147483647 h 772"/>
              <a:gd name="T20" fmla="*/ 2147483647 w 709"/>
              <a:gd name="T21" fmla="*/ 2147483647 h 772"/>
              <a:gd name="T22" fmla="*/ 2147483647 w 709"/>
              <a:gd name="T23" fmla="*/ 2147483647 h 772"/>
              <a:gd name="T24" fmla="*/ 2147483647 w 709"/>
              <a:gd name="T25" fmla="*/ 2147483647 h 772"/>
              <a:gd name="T26" fmla="*/ 2147483647 w 709"/>
              <a:gd name="T27" fmla="*/ 2147483647 h 772"/>
              <a:gd name="T28" fmla="*/ 2147483647 w 709"/>
              <a:gd name="T29" fmla="*/ 2147483647 h 772"/>
              <a:gd name="T30" fmla="*/ 2147483647 w 709"/>
              <a:gd name="T31" fmla="*/ 2147483647 h 772"/>
              <a:gd name="T32" fmla="*/ 2147483647 w 709"/>
              <a:gd name="T33" fmla="*/ 2147483647 h 772"/>
              <a:gd name="T34" fmla="*/ 2147483647 w 709"/>
              <a:gd name="T35" fmla="*/ 2147483647 h 772"/>
              <a:gd name="T36" fmla="*/ 2147483647 w 709"/>
              <a:gd name="T37" fmla="*/ 2147483647 h 772"/>
              <a:gd name="T38" fmla="*/ 2147483647 w 709"/>
              <a:gd name="T39" fmla="*/ 2147483647 h 772"/>
              <a:gd name="T40" fmla="*/ 2147483647 w 709"/>
              <a:gd name="T41" fmla="*/ 2147483647 h 772"/>
              <a:gd name="T42" fmla="*/ 2147483647 w 709"/>
              <a:gd name="T43" fmla="*/ 2147483647 h 772"/>
              <a:gd name="T44" fmla="*/ 2147483647 w 709"/>
              <a:gd name="T45" fmla="*/ 2147483647 h 772"/>
              <a:gd name="T46" fmla="*/ 2147483647 w 709"/>
              <a:gd name="T47" fmla="*/ 2147483647 h 772"/>
              <a:gd name="T48" fmla="*/ 2147483647 w 709"/>
              <a:gd name="T49" fmla="*/ 2147483647 h 772"/>
              <a:gd name="T50" fmla="*/ 2147483647 w 709"/>
              <a:gd name="T51" fmla="*/ 2147483647 h 772"/>
              <a:gd name="T52" fmla="*/ 2147483647 w 709"/>
              <a:gd name="T53" fmla="*/ 2147483647 h 772"/>
              <a:gd name="T54" fmla="*/ 2147483647 w 709"/>
              <a:gd name="T55" fmla="*/ 0 h 772"/>
              <a:gd name="T56" fmla="*/ 2147483647 w 709"/>
              <a:gd name="T57" fmla="*/ 0 h 772"/>
              <a:gd name="T58" fmla="*/ 2147483647 w 709"/>
              <a:gd name="T59" fmla="*/ 2147483647 h 772"/>
              <a:gd name="T60" fmla="*/ 0 w 709"/>
              <a:gd name="T61" fmla="*/ 2147483647 h 772"/>
              <a:gd name="T62" fmla="*/ 2147483647 w 709"/>
              <a:gd name="T63" fmla="*/ 2147483647 h 7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09"/>
              <a:gd name="T97" fmla="*/ 0 h 772"/>
              <a:gd name="T98" fmla="*/ 709 w 709"/>
              <a:gd name="T99" fmla="*/ 772 h 77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09" h="772">
                <a:moveTo>
                  <a:pt x="3" y="146"/>
                </a:moveTo>
                <a:lnTo>
                  <a:pt x="32" y="237"/>
                </a:lnTo>
                <a:lnTo>
                  <a:pt x="36" y="351"/>
                </a:lnTo>
                <a:lnTo>
                  <a:pt x="55" y="444"/>
                </a:lnTo>
                <a:lnTo>
                  <a:pt x="30" y="491"/>
                </a:lnTo>
                <a:lnTo>
                  <a:pt x="66" y="525"/>
                </a:lnTo>
                <a:lnTo>
                  <a:pt x="64" y="772"/>
                </a:lnTo>
                <a:lnTo>
                  <a:pt x="582" y="762"/>
                </a:lnTo>
                <a:lnTo>
                  <a:pt x="574" y="713"/>
                </a:lnTo>
                <a:lnTo>
                  <a:pt x="517" y="671"/>
                </a:lnTo>
                <a:lnTo>
                  <a:pt x="491" y="641"/>
                </a:lnTo>
                <a:lnTo>
                  <a:pt x="420" y="597"/>
                </a:lnTo>
                <a:lnTo>
                  <a:pt x="422" y="527"/>
                </a:lnTo>
                <a:lnTo>
                  <a:pt x="407" y="480"/>
                </a:lnTo>
                <a:lnTo>
                  <a:pt x="464" y="411"/>
                </a:lnTo>
                <a:lnTo>
                  <a:pt x="460" y="343"/>
                </a:lnTo>
                <a:lnTo>
                  <a:pt x="555" y="273"/>
                </a:lnTo>
                <a:lnTo>
                  <a:pt x="578" y="233"/>
                </a:lnTo>
                <a:lnTo>
                  <a:pt x="709" y="165"/>
                </a:lnTo>
                <a:lnTo>
                  <a:pt x="650" y="140"/>
                </a:lnTo>
                <a:lnTo>
                  <a:pt x="599" y="146"/>
                </a:lnTo>
                <a:lnTo>
                  <a:pt x="587" y="127"/>
                </a:lnTo>
                <a:lnTo>
                  <a:pt x="493" y="125"/>
                </a:lnTo>
                <a:lnTo>
                  <a:pt x="430" y="106"/>
                </a:lnTo>
                <a:lnTo>
                  <a:pt x="299" y="93"/>
                </a:lnTo>
                <a:lnTo>
                  <a:pt x="280" y="70"/>
                </a:lnTo>
                <a:lnTo>
                  <a:pt x="227" y="49"/>
                </a:lnTo>
                <a:lnTo>
                  <a:pt x="218" y="0"/>
                </a:lnTo>
                <a:lnTo>
                  <a:pt x="185" y="0"/>
                </a:lnTo>
                <a:lnTo>
                  <a:pt x="185" y="36"/>
                </a:lnTo>
                <a:lnTo>
                  <a:pt x="0" y="36"/>
                </a:lnTo>
                <a:lnTo>
                  <a:pt x="3" y="14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8" name="Freeform 85"/>
          <p:cNvSpPr>
            <a:spLocks/>
          </p:cNvSpPr>
          <p:nvPr/>
        </p:nvSpPr>
        <p:spPr bwMode="auto">
          <a:xfrm>
            <a:off x="4518029" y="2496344"/>
            <a:ext cx="1031875" cy="554302"/>
          </a:xfrm>
          <a:custGeom>
            <a:avLst/>
            <a:gdLst>
              <a:gd name="T0" fmla="*/ 2147483647 w 650"/>
              <a:gd name="T1" fmla="*/ 2147483647 h 419"/>
              <a:gd name="T2" fmla="*/ 2147483647 w 650"/>
              <a:gd name="T3" fmla="*/ 2147483647 h 419"/>
              <a:gd name="T4" fmla="*/ 2147483647 w 650"/>
              <a:gd name="T5" fmla="*/ 2147483647 h 419"/>
              <a:gd name="T6" fmla="*/ 2147483647 w 650"/>
              <a:gd name="T7" fmla="*/ 2147483647 h 419"/>
              <a:gd name="T8" fmla="*/ 2147483647 w 650"/>
              <a:gd name="T9" fmla="*/ 2147483647 h 419"/>
              <a:gd name="T10" fmla="*/ 2147483647 w 650"/>
              <a:gd name="T11" fmla="*/ 2147483647 h 419"/>
              <a:gd name="T12" fmla="*/ 2147483647 w 650"/>
              <a:gd name="T13" fmla="*/ 2147483647 h 419"/>
              <a:gd name="T14" fmla="*/ 2147483647 w 650"/>
              <a:gd name="T15" fmla="*/ 2147483647 h 419"/>
              <a:gd name="T16" fmla="*/ 2147483647 w 650"/>
              <a:gd name="T17" fmla="*/ 2147483647 h 419"/>
              <a:gd name="T18" fmla="*/ 2147483647 w 650"/>
              <a:gd name="T19" fmla="*/ 2147483647 h 419"/>
              <a:gd name="T20" fmla="*/ 2147483647 w 650"/>
              <a:gd name="T21" fmla="*/ 2147483647 h 419"/>
              <a:gd name="T22" fmla="*/ 2147483647 w 650"/>
              <a:gd name="T23" fmla="*/ 2147483647 h 419"/>
              <a:gd name="T24" fmla="*/ 2147483647 w 650"/>
              <a:gd name="T25" fmla="*/ 2147483647 h 419"/>
              <a:gd name="T26" fmla="*/ 2147483647 w 650"/>
              <a:gd name="T27" fmla="*/ 2147483647 h 419"/>
              <a:gd name="T28" fmla="*/ 2147483647 w 650"/>
              <a:gd name="T29" fmla="*/ 2147483647 h 419"/>
              <a:gd name="T30" fmla="*/ 2147483647 w 650"/>
              <a:gd name="T31" fmla="*/ 2147483647 h 419"/>
              <a:gd name="T32" fmla="*/ 2147483647 w 650"/>
              <a:gd name="T33" fmla="*/ 2147483647 h 419"/>
              <a:gd name="T34" fmla="*/ 2147483647 w 650"/>
              <a:gd name="T35" fmla="*/ 2147483647 h 419"/>
              <a:gd name="T36" fmla="*/ 2147483647 w 650"/>
              <a:gd name="T37" fmla="*/ 0 h 419"/>
              <a:gd name="T38" fmla="*/ 2147483647 w 650"/>
              <a:gd name="T39" fmla="*/ 2147483647 h 419"/>
              <a:gd name="T40" fmla="*/ 0 w 650"/>
              <a:gd name="T41" fmla="*/ 2147483647 h 419"/>
              <a:gd name="T42" fmla="*/ 2147483647 w 650"/>
              <a:gd name="T43" fmla="*/ 2147483647 h 4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50"/>
              <a:gd name="T67" fmla="*/ 0 h 419"/>
              <a:gd name="T68" fmla="*/ 650 w 650"/>
              <a:gd name="T69" fmla="*/ 419 h 4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50" h="419">
                <a:moveTo>
                  <a:pt x="2" y="40"/>
                </a:moveTo>
                <a:lnTo>
                  <a:pt x="13" y="65"/>
                </a:lnTo>
                <a:lnTo>
                  <a:pt x="6" y="87"/>
                </a:lnTo>
                <a:lnTo>
                  <a:pt x="13" y="146"/>
                </a:lnTo>
                <a:lnTo>
                  <a:pt x="43" y="230"/>
                </a:lnTo>
                <a:lnTo>
                  <a:pt x="43" y="254"/>
                </a:lnTo>
                <a:lnTo>
                  <a:pt x="64" y="294"/>
                </a:lnTo>
                <a:lnTo>
                  <a:pt x="74" y="357"/>
                </a:lnTo>
                <a:lnTo>
                  <a:pt x="68" y="375"/>
                </a:lnTo>
                <a:lnTo>
                  <a:pt x="81" y="396"/>
                </a:lnTo>
                <a:lnTo>
                  <a:pt x="502" y="387"/>
                </a:lnTo>
                <a:lnTo>
                  <a:pt x="533" y="419"/>
                </a:lnTo>
                <a:lnTo>
                  <a:pt x="576" y="324"/>
                </a:lnTo>
                <a:lnTo>
                  <a:pt x="563" y="288"/>
                </a:lnTo>
                <a:lnTo>
                  <a:pt x="637" y="231"/>
                </a:lnTo>
                <a:lnTo>
                  <a:pt x="650" y="190"/>
                </a:lnTo>
                <a:lnTo>
                  <a:pt x="597" y="129"/>
                </a:lnTo>
                <a:lnTo>
                  <a:pt x="544" y="66"/>
                </a:lnTo>
                <a:lnTo>
                  <a:pt x="533" y="0"/>
                </a:lnTo>
                <a:lnTo>
                  <a:pt x="15" y="10"/>
                </a:lnTo>
                <a:lnTo>
                  <a:pt x="0" y="8"/>
                </a:lnTo>
                <a:lnTo>
                  <a:pt x="2" y="4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49" name="Freeform 86"/>
          <p:cNvSpPr>
            <a:spLocks/>
          </p:cNvSpPr>
          <p:nvPr/>
        </p:nvSpPr>
        <p:spPr bwMode="auto">
          <a:xfrm>
            <a:off x="4646618" y="3008315"/>
            <a:ext cx="1150937" cy="812271"/>
          </a:xfrm>
          <a:custGeom>
            <a:avLst/>
            <a:gdLst>
              <a:gd name="T0" fmla="*/ 2147483647 w 725"/>
              <a:gd name="T1" fmla="*/ 2147483647 h 614"/>
              <a:gd name="T2" fmla="*/ 2147483647 w 725"/>
              <a:gd name="T3" fmla="*/ 2147483647 h 614"/>
              <a:gd name="T4" fmla="*/ 2147483647 w 725"/>
              <a:gd name="T5" fmla="*/ 2147483647 h 614"/>
              <a:gd name="T6" fmla="*/ 2147483647 w 725"/>
              <a:gd name="T7" fmla="*/ 2147483647 h 614"/>
              <a:gd name="T8" fmla="*/ 2147483647 w 725"/>
              <a:gd name="T9" fmla="*/ 2147483647 h 614"/>
              <a:gd name="T10" fmla="*/ 2147483647 w 725"/>
              <a:gd name="T11" fmla="*/ 2147483647 h 614"/>
              <a:gd name="T12" fmla="*/ 2147483647 w 725"/>
              <a:gd name="T13" fmla="*/ 2147483647 h 614"/>
              <a:gd name="T14" fmla="*/ 2147483647 w 725"/>
              <a:gd name="T15" fmla="*/ 2147483647 h 614"/>
              <a:gd name="T16" fmla="*/ 2147483647 w 725"/>
              <a:gd name="T17" fmla="*/ 2147483647 h 614"/>
              <a:gd name="T18" fmla="*/ 2147483647 w 725"/>
              <a:gd name="T19" fmla="*/ 2147483647 h 614"/>
              <a:gd name="T20" fmla="*/ 2147483647 w 725"/>
              <a:gd name="T21" fmla="*/ 2147483647 h 614"/>
              <a:gd name="T22" fmla="*/ 2147483647 w 725"/>
              <a:gd name="T23" fmla="*/ 2147483647 h 614"/>
              <a:gd name="T24" fmla="*/ 2147483647 w 725"/>
              <a:gd name="T25" fmla="*/ 2147483647 h 614"/>
              <a:gd name="T26" fmla="*/ 2147483647 w 725"/>
              <a:gd name="T27" fmla="*/ 2147483647 h 614"/>
              <a:gd name="T28" fmla="*/ 2147483647 w 725"/>
              <a:gd name="T29" fmla="*/ 2147483647 h 614"/>
              <a:gd name="T30" fmla="*/ 2147483647 w 725"/>
              <a:gd name="T31" fmla="*/ 2147483647 h 614"/>
              <a:gd name="T32" fmla="*/ 2147483647 w 725"/>
              <a:gd name="T33" fmla="*/ 2147483647 h 614"/>
              <a:gd name="T34" fmla="*/ 2147483647 w 725"/>
              <a:gd name="T35" fmla="*/ 2147483647 h 614"/>
              <a:gd name="T36" fmla="*/ 2147483647 w 725"/>
              <a:gd name="T37" fmla="*/ 2147483647 h 614"/>
              <a:gd name="T38" fmla="*/ 2147483647 w 725"/>
              <a:gd name="T39" fmla="*/ 2147483647 h 614"/>
              <a:gd name="T40" fmla="*/ 2147483647 w 725"/>
              <a:gd name="T41" fmla="*/ 2147483647 h 614"/>
              <a:gd name="T42" fmla="*/ 2147483647 w 725"/>
              <a:gd name="T43" fmla="*/ 2147483647 h 614"/>
              <a:gd name="T44" fmla="*/ 2147483647 w 725"/>
              <a:gd name="T45" fmla="*/ 2147483647 h 614"/>
              <a:gd name="T46" fmla="*/ 2147483647 w 725"/>
              <a:gd name="T47" fmla="*/ 2147483647 h 614"/>
              <a:gd name="T48" fmla="*/ 2147483647 w 725"/>
              <a:gd name="T49" fmla="*/ 2147483647 h 614"/>
              <a:gd name="T50" fmla="*/ 2147483647 w 725"/>
              <a:gd name="T51" fmla="*/ 2147483647 h 614"/>
              <a:gd name="T52" fmla="*/ 2147483647 w 725"/>
              <a:gd name="T53" fmla="*/ 2147483647 h 614"/>
              <a:gd name="T54" fmla="*/ 2147483647 w 725"/>
              <a:gd name="T55" fmla="*/ 2147483647 h 614"/>
              <a:gd name="T56" fmla="*/ 2147483647 w 725"/>
              <a:gd name="T57" fmla="*/ 2147483647 h 614"/>
              <a:gd name="T58" fmla="*/ 2147483647 w 725"/>
              <a:gd name="T59" fmla="*/ 2147483647 h 614"/>
              <a:gd name="T60" fmla="*/ 2147483647 w 725"/>
              <a:gd name="T61" fmla="*/ 2147483647 h 614"/>
              <a:gd name="T62" fmla="*/ 2147483647 w 725"/>
              <a:gd name="T63" fmla="*/ 2147483647 h 614"/>
              <a:gd name="T64" fmla="*/ 2147483647 w 725"/>
              <a:gd name="T65" fmla="*/ 2147483647 h 614"/>
              <a:gd name="T66" fmla="*/ 2147483647 w 725"/>
              <a:gd name="T67" fmla="*/ 0 h 614"/>
              <a:gd name="T68" fmla="*/ 0 w 725"/>
              <a:gd name="T69" fmla="*/ 2147483647 h 614"/>
              <a:gd name="T70" fmla="*/ 2147483647 w 725"/>
              <a:gd name="T71" fmla="*/ 2147483647 h 6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25"/>
              <a:gd name="T109" fmla="*/ 0 h 614"/>
              <a:gd name="T110" fmla="*/ 725 w 725"/>
              <a:gd name="T111" fmla="*/ 614 h 6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25" h="614">
                <a:moveTo>
                  <a:pt x="44" y="89"/>
                </a:moveTo>
                <a:lnTo>
                  <a:pt x="67" y="108"/>
                </a:lnTo>
                <a:lnTo>
                  <a:pt x="78" y="104"/>
                </a:lnTo>
                <a:lnTo>
                  <a:pt x="93" y="125"/>
                </a:lnTo>
                <a:lnTo>
                  <a:pt x="80" y="125"/>
                </a:lnTo>
                <a:lnTo>
                  <a:pt x="67" y="153"/>
                </a:lnTo>
                <a:lnTo>
                  <a:pt x="99" y="199"/>
                </a:lnTo>
                <a:lnTo>
                  <a:pt x="124" y="205"/>
                </a:lnTo>
                <a:lnTo>
                  <a:pt x="120" y="491"/>
                </a:lnTo>
                <a:lnTo>
                  <a:pt x="124" y="561"/>
                </a:lnTo>
                <a:lnTo>
                  <a:pt x="605" y="546"/>
                </a:lnTo>
                <a:lnTo>
                  <a:pt x="611" y="587"/>
                </a:lnTo>
                <a:lnTo>
                  <a:pt x="590" y="614"/>
                </a:lnTo>
                <a:lnTo>
                  <a:pt x="664" y="610"/>
                </a:lnTo>
                <a:lnTo>
                  <a:pt x="677" y="587"/>
                </a:lnTo>
                <a:lnTo>
                  <a:pt x="677" y="561"/>
                </a:lnTo>
                <a:lnTo>
                  <a:pt x="696" y="542"/>
                </a:lnTo>
                <a:lnTo>
                  <a:pt x="700" y="521"/>
                </a:lnTo>
                <a:lnTo>
                  <a:pt x="719" y="519"/>
                </a:lnTo>
                <a:lnTo>
                  <a:pt x="725" y="477"/>
                </a:lnTo>
                <a:lnTo>
                  <a:pt x="698" y="472"/>
                </a:lnTo>
                <a:lnTo>
                  <a:pt x="681" y="441"/>
                </a:lnTo>
                <a:lnTo>
                  <a:pt x="655" y="368"/>
                </a:lnTo>
                <a:lnTo>
                  <a:pt x="624" y="358"/>
                </a:lnTo>
                <a:lnTo>
                  <a:pt x="590" y="330"/>
                </a:lnTo>
                <a:lnTo>
                  <a:pt x="577" y="292"/>
                </a:lnTo>
                <a:lnTo>
                  <a:pt x="598" y="233"/>
                </a:lnTo>
                <a:lnTo>
                  <a:pt x="581" y="222"/>
                </a:lnTo>
                <a:lnTo>
                  <a:pt x="539" y="222"/>
                </a:lnTo>
                <a:lnTo>
                  <a:pt x="529" y="186"/>
                </a:lnTo>
                <a:lnTo>
                  <a:pt x="461" y="114"/>
                </a:lnTo>
                <a:lnTo>
                  <a:pt x="444" y="55"/>
                </a:lnTo>
                <a:lnTo>
                  <a:pt x="452" y="32"/>
                </a:lnTo>
                <a:lnTo>
                  <a:pt x="421" y="0"/>
                </a:lnTo>
                <a:lnTo>
                  <a:pt x="0" y="9"/>
                </a:lnTo>
                <a:lnTo>
                  <a:pt x="44" y="8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26" name="Freeform 87"/>
          <p:cNvSpPr>
            <a:spLocks/>
          </p:cNvSpPr>
          <p:nvPr/>
        </p:nvSpPr>
        <p:spPr bwMode="auto">
          <a:xfrm>
            <a:off x="4843468" y="3730625"/>
            <a:ext cx="871537" cy="633678"/>
          </a:xfrm>
          <a:custGeom>
            <a:avLst/>
            <a:gdLst>
              <a:gd name="T0" fmla="*/ 2147483647 w 549"/>
              <a:gd name="T1" fmla="*/ 2147483647 h 479"/>
              <a:gd name="T2" fmla="*/ 2147483647 w 549"/>
              <a:gd name="T3" fmla="*/ 2147483647 h 479"/>
              <a:gd name="T4" fmla="*/ 2147483647 w 549"/>
              <a:gd name="T5" fmla="*/ 2147483647 h 479"/>
              <a:gd name="T6" fmla="*/ 2147483647 w 549"/>
              <a:gd name="T7" fmla="*/ 2147483647 h 479"/>
              <a:gd name="T8" fmla="*/ 2147483647 w 549"/>
              <a:gd name="T9" fmla="*/ 2147483647 h 479"/>
              <a:gd name="T10" fmla="*/ 2147483647 w 549"/>
              <a:gd name="T11" fmla="*/ 2147483647 h 479"/>
              <a:gd name="T12" fmla="*/ 2147483647 w 549"/>
              <a:gd name="T13" fmla="*/ 2147483647 h 479"/>
              <a:gd name="T14" fmla="*/ 2147483647 w 549"/>
              <a:gd name="T15" fmla="*/ 2147483647 h 479"/>
              <a:gd name="T16" fmla="*/ 2147483647 w 549"/>
              <a:gd name="T17" fmla="*/ 2147483647 h 479"/>
              <a:gd name="T18" fmla="*/ 2147483647 w 549"/>
              <a:gd name="T19" fmla="*/ 2147483647 h 479"/>
              <a:gd name="T20" fmla="*/ 2147483647 w 549"/>
              <a:gd name="T21" fmla="*/ 2147483647 h 479"/>
              <a:gd name="T22" fmla="*/ 2147483647 w 549"/>
              <a:gd name="T23" fmla="*/ 2147483647 h 479"/>
              <a:gd name="T24" fmla="*/ 2147483647 w 549"/>
              <a:gd name="T25" fmla="*/ 2147483647 h 479"/>
              <a:gd name="T26" fmla="*/ 2147483647 w 549"/>
              <a:gd name="T27" fmla="*/ 2147483647 h 479"/>
              <a:gd name="T28" fmla="*/ 2147483647 w 549"/>
              <a:gd name="T29" fmla="*/ 2147483647 h 479"/>
              <a:gd name="T30" fmla="*/ 2147483647 w 549"/>
              <a:gd name="T31" fmla="*/ 2147483647 h 479"/>
              <a:gd name="T32" fmla="*/ 2147483647 w 549"/>
              <a:gd name="T33" fmla="*/ 2147483647 h 479"/>
              <a:gd name="T34" fmla="*/ 2147483647 w 549"/>
              <a:gd name="T35" fmla="*/ 2147483647 h 479"/>
              <a:gd name="T36" fmla="*/ 2147483647 w 549"/>
              <a:gd name="T37" fmla="*/ 0 h 479"/>
              <a:gd name="T38" fmla="*/ 0 w 549"/>
              <a:gd name="T39" fmla="*/ 2147483647 h 479"/>
              <a:gd name="T40" fmla="*/ 2147483647 w 549"/>
              <a:gd name="T41" fmla="*/ 2147483647 h 4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9"/>
              <a:gd name="T64" fmla="*/ 0 h 479"/>
              <a:gd name="T65" fmla="*/ 549 w 549"/>
              <a:gd name="T66" fmla="*/ 479 h 47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9" h="479">
                <a:moveTo>
                  <a:pt x="20" y="165"/>
                </a:moveTo>
                <a:lnTo>
                  <a:pt x="17" y="396"/>
                </a:lnTo>
                <a:lnTo>
                  <a:pt x="28" y="409"/>
                </a:lnTo>
                <a:lnTo>
                  <a:pt x="68" y="409"/>
                </a:lnTo>
                <a:lnTo>
                  <a:pt x="70" y="479"/>
                </a:lnTo>
                <a:lnTo>
                  <a:pt x="396" y="475"/>
                </a:lnTo>
                <a:lnTo>
                  <a:pt x="390" y="403"/>
                </a:lnTo>
                <a:lnTo>
                  <a:pt x="417" y="324"/>
                </a:lnTo>
                <a:lnTo>
                  <a:pt x="458" y="269"/>
                </a:lnTo>
                <a:lnTo>
                  <a:pt x="455" y="254"/>
                </a:lnTo>
                <a:lnTo>
                  <a:pt x="485" y="203"/>
                </a:lnTo>
                <a:lnTo>
                  <a:pt x="502" y="148"/>
                </a:lnTo>
                <a:lnTo>
                  <a:pt x="496" y="144"/>
                </a:lnTo>
                <a:lnTo>
                  <a:pt x="523" y="123"/>
                </a:lnTo>
                <a:lnTo>
                  <a:pt x="549" y="76"/>
                </a:lnTo>
                <a:lnTo>
                  <a:pt x="540" y="64"/>
                </a:lnTo>
                <a:lnTo>
                  <a:pt x="466" y="68"/>
                </a:lnTo>
                <a:lnTo>
                  <a:pt x="487" y="41"/>
                </a:lnTo>
                <a:lnTo>
                  <a:pt x="481" y="0"/>
                </a:lnTo>
                <a:lnTo>
                  <a:pt x="0" y="15"/>
                </a:lnTo>
                <a:lnTo>
                  <a:pt x="20" y="16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27" name="Freeform 88"/>
          <p:cNvSpPr>
            <a:spLocks/>
          </p:cNvSpPr>
          <p:nvPr/>
        </p:nvSpPr>
        <p:spPr bwMode="auto">
          <a:xfrm>
            <a:off x="4954593" y="4359012"/>
            <a:ext cx="987425" cy="697177"/>
          </a:xfrm>
          <a:custGeom>
            <a:avLst/>
            <a:gdLst>
              <a:gd name="T0" fmla="*/ 0 w 622"/>
              <a:gd name="T1" fmla="*/ 2147483647 h 527"/>
              <a:gd name="T2" fmla="*/ 2147483647 w 622"/>
              <a:gd name="T3" fmla="*/ 2147483647 h 527"/>
              <a:gd name="T4" fmla="*/ 2147483647 w 622"/>
              <a:gd name="T5" fmla="*/ 2147483647 h 527"/>
              <a:gd name="T6" fmla="*/ 2147483647 w 622"/>
              <a:gd name="T7" fmla="*/ 2147483647 h 527"/>
              <a:gd name="T8" fmla="*/ 2147483647 w 622"/>
              <a:gd name="T9" fmla="*/ 2147483647 h 527"/>
              <a:gd name="T10" fmla="*/ 2147483647 w 622"/>
              <a:gd name="T11" fmla="*/ 2147483647 h 527"/>
              <a:gd name="T12" fmla="*/ 2147483647 w 622"/>
              <a:gd name="T13" fmla="*/ 2147483647 h 527"/>
              <a:gd name="T14" fmla="*/ 2147483647 w 622"/>
              <a:gd name="T15" fmla="*/ 2147483647 h 527"/>
              <a:gd name="T16" fmla="*/ 2147483647 w 622"/>
              <a:gd name="T17" fmla="*/ 2147483647 h 527"/>
              <a:gd name="T18" fmla="*/ 2147483647 w 622"/>
              <a:gd name="T19" fmla="*/ 2147483647 h 527"/>
              <a:gd name="T20" fmla="*/ 2147483647 w 622"/>
              <a:gd name="T21" fmla="*/ 2147483647 h 527"/>
              <a:gd name="T22" fmla="*/ 2147483647 w 622"/>
              <a:gd name="T23" fmla="*/ 2147483647 h 527"/>
              <a:gd name="T24" fmla="*/ 2147483647 w 622"/>
              <a:gd name="T25" fmla="*/ 2147483647 h 527"/>
              <a:gd name="T26" fmla="*/ 2147483647 w 622"/>
              <a:gd name="T27" fmla="*/ 2147483647 h 527"/>
              <a:gd name="T28" fmla="*/ 2147483647 w 622"/>
              <a:gd name="T29" fmla="*/ 2147483647 h 527"/>
              <a:gd name="T30" fmla="*/ 2147483647 w 622"/>
              <a:gd name="T31" fmla="*/ 2147483647 h 527"/>
              <a:gd name="T32" fmla="*/ 2147483647 w 622"/>
              <a:gd name="T33" fmla="*/ 2147483647 h 527"/>
              <a:gd name="T34" fmla="*/ 2147483647 w 622"/>
              <a:gd name="T35" fmla="*/ 2147483647 h 527"/>
              <a:gd name="T36" fmla="*/ 2147483647 w 622"/>
              <a:gd name="T37" fmla="*/ 2147483647 h 527"/>
              <a:gd name="T38" fmla="*/ 2147483647 w 622"/>
              <a:gd name="T39" fmla="*/ 2147483647 h 527"/>
              <a:gd name="T40" fmla="*/ 2147483647 w 622"/>
              <a:gd name="T41" fmla="*/ 2147483647 h 527"/>
              <a:gd name="T42" fmla="*/ 2147483647 w 622"/>
              <a:gd name="T43" fmla="*/ 2147483647 h 527"/>
              <a:gd name="T44" fmla="*/ 2147483647 w 622"/>
              <a:gd name="T45" fmla="*/ 2147483647 h 527"/>
              <a:gd name="T46" fmla="*/ 2147483647 w 622"/>
              <a:gd name="T47" fmla="*/ 2147483647 h 527"/>
              <a:gd name="T48" fmla="*/ 2147483647 w 622"/>
              <a:gd name="T49" fmla="*/ 2147483647 h 527"/>
              <a:gd name="T50" fmla="*/ 2147483647 w 622"/>
              <a:gd name="T51" fmla="*/ 2147483647 h 527"/>
              <a:gd name="T52" fmla="*/ 2147483647 w 622"/>
              <a:gd name="T53" fmla="*/ 2147483647 h 527"/>
              <a:gd name="T54" fmla="*/ 2147483647 w 622"/>
              <a:gd name="T55" fmla="*/ 2147483647 h 527"/>
              <a:gd name="T56" fmla="*/ 2147483647 w 622"/>
              <a:gd name="T57" fmla="*/ 2147483647 h 527"/>
              <a:gd name="T58" fmla="*/ 2147483647 w 622"/>
              <a:gd name="T59" fmla="*/ 2147483647 h 527"/>
              <a:gd name="T60" fmla="*/ 2147483647 w 622"/>
              <a:gd name="T61" fmla="*/ 2147483647 h 527"/>
              <a:gd name="T62" fmla="*/ 2147483647 w 622"/>
              <a:gd name="T63" fmla="*/ 2147483647 h 527"/>
              <a:gd name="T64" fmla="*/ 2147483647 w 622"/>
              <a:gd name="T65" fmla="*/ 2147483647 h 527"/>
              <a:gd name="T66" fmla="*/ 2147483647 w 622"/>
              <a:gd name="T67" fmla="*/ 2147483647 h 527"/>
              <a:gd name="T68" fmla="*/ 2147483647 w 622"/>
              <a:gd name="T69" fmla="*/ 2147483647 h 527"/>
              <a:gd name="T70" fmla="*/ 2147483647 w 622"/>
              <a:gd name="T71" fmla="*/ 2147483647 h 527"/>
              <a:gd name="T72" fmla="*/ 2147483647 w 622"/>
              <a:gd name="T73" fmla="*/ 2147483647 h 527"/>
              <a:gd name="T74" fmla="*/ 2147483647 w 622"/>
              <a:gd name="T75" fmla="*/ 0 h 527"/>
              <a:gd name="T76" fmla="*/ 0 w 622"/>
              <a:gd name="T77" fmla="*/ 2147483647 h 5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22"/>
              <a:gd name="T118" fmla="*/ 0 h 527"/>
              <a:gd name="T119" fmla="*/ 622 w 622"/>
              <a:gd name="T120" fmla="*/ 527 h 52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22" h="527">
                <a:moveTo>
                  <a:pt x="0" y="4"/>
                </a:moveTo>
                <a:lnTo>
                  <a:pt x="5" y="146"/>
                </a:lnTo>
                <a:lnTo>
                  <a:pt x="62" y="251"/>
                </a:lnTo>
                <a:lnTo>
                  <a:pt x="42" y="332"/>
                </a:lnTo>
                <a:lnTo>
                  <a:pt x="45" y="400"/>
                </a:lnTo>
                <a:lnTo>
                  <a:pt x="21" y="435"/>
                </a:lnTo>
                <a:lnTo>
                  <a:pt x="30" y="446"/>
                </a:lnTo>
                <a:lnTo>
                  <a:pt x="114" y="436"/>
                </a:lnTo>
                <a:lnTo>
                  <a:pt x="216" y="463"/>
                </a:lnTo>
                <a:lnTo>
                  <a:pt x="250" y="436"/>
                </a:lnTo>
                <a:lnTo>
                  <a:pt x="351" y="478"/>
                </a:lnTo>
                <a:lnTo>
                  <a:pt x="358" y="501"/>
                </a:lnTo>
                <a:lnTo>
                  <a:pt x="396" y="518"/>
                </a:lnTo>
                <a:lnTo>
                  <a:pt x="417" y="497"/>
                </a:lnTo>
                <a:lnTo>
                  <a:pt x="464" y="516"/>
                </a:lnTo>
                <a:lnTo>
                  <a:pt x="495" y="501"/>
                </a:lnTo>
                <a:lnTo>
                  <a:pt x="489" y="471"/>
                </a:lnTo>
                <a:lnTo>
                  <a:pt x="570" y="497"/>
                </a:lnTo>
                <a:lnTo>
                  <a:pt x="567" y="527"/>
                </a:lnTo>
                <a:lnTo>
                  <a:pt x="622" y="490"/>
                </a:lnTo>
                <a:lnTo>
                  <a:pt x="572" y="484"/>
                </a:lnTo>
                <a:lnTo>
                  <a:pt x="536" y="444"/>
                </a:lnTo>
                <a:lnTo>
                  <a:pt x="582" y="395"/>
                </a:lnTo>
                <a:lnTo>
                  <a:pt x="582" y="366"/>
                </a:lnTo>
                <a:lnTo>
                  <a:pt x="531" y="408"/>
                </a:lnTo>
                <a:lnTo>
                  <a:pt x="506" y="395"/>
                </a:lnTo>
                <a:lnTo>
                  <a:pt x="527" y="372"/>
                </a:lnTo>
                <a:lnTo>
                  <a:pt x="470" y="389"/>
                </a:lnTo>
                <a:lnTo>
                  <a:pt x="434" y="374"/>
                </a:lnTo>
                <a:lnTo>
                  <a:pt x="443" y="349"/>
                </a:lnTo>
                <a:lnTo>
                  <a:pt x="540" y="366"/>
                </a:lnTo>
                <a:lnTo>
                  <a:pt x="502" y="304"/>
                </a:lnTo>
                <a:lnTo>
                  <a:pt x="508" y="258"/>
                </a:lnTo>
                <a:lnTo>
                  <a:pt x="288" y="268"/>
                </a:lnTo>
                <a:lnTo>
                  <a:pt x="315" y="169"/>
                </a:lnTo>
                <a:lnTo>
                  <a:pt x="352" y="120"/>
                </a:lnTo>
                <a:lnTo>
                  <a:pt x="341" y="107"/>
                </a:lnTo>
                <a:lnTo>
                  <a:pt x="326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2" name="Freeform 90"/>
          <p:cNvSpPr>
            <a:spLocks/>
          </p:cNvSpPr>
          <p:nvPr/>
        </p:nvSpPr>
        <p:spPr bwMode="auto">
          <a:xfrm>
            <a:off x="6091243" y="2028032"/>
            <a:ext cx="668337" cy="736864"/>
          </a:xfrm>
          <a:custGeom>
            <a:avLst/>
            <a:gdLst>
              <a:gd name="T0" fmla="*/ 2147483647 w 421"/>
              <a:gd name="T1" fmla="*/ 2147483647 h 557"/>
              <a:gd name="T2" fmla="*/ 2147483647 w 421"/>
              <a:gd name="T3" fmla="*/ 2147483647 h 557"/>
              <a:gd name="T4" fmla="*/ 2147483647 w 421"/>
              <a:gd name="T5" fmla="*/ 2147483647 h 557"/>
              <a:gd name="T6" fmla="*/ 2147483647 w 421"/>
              <a:gd name="T7" fmla="*/ 2147483647 h 557"/>
              <a:gd name="T8" fmla="*/ 2147483647 w 421"/>
              <a:gd name="T9" fmla="*/ 2147483647 h 557"/>
              <a:gd name="T10" fmla="*/ 2147483647 w 421"/>
              <a:gd name="T11" fmla="*/ 2147483647 h 557"/>
              <a:gd name="T12" fmla="*/ 2147483647 w 421"/>
              <a:gd name="T13" fmla="*/ 2147483647 h 557"/>
              <a:gd name="T14" fmla="*/ 2147483647 w 421"/>
              <a:gd name="T15" fmla="*/ 2147483647 h 557"/>
              <a:gd name="T16" fmla="*/ 2147483647 w 421"/>
              <a:gd name="T17" fmla="*/ 2147483647 h 557"/>
              <a:gd name="T18" fmla="*/ 2147483647 w 421"/>
              <a:gd name="T19" fmla="*/ 2147483647 h 557"/>
              <a:gd name="T20" fmla="*/ 2147483647 w 421"/>
              <a:gd name="T21" fmla="*/ 0 h 557"/>
              <a:gd name="T22" fmla="*/ 2147483647 w 421"/>
              <a:gd name="T23" fmla="*/ 2147483647 h 557"/>
              <a:gd name="T24" fmla="*/ 2147483647 w 421"/>
              <a:gd name="T25" fmla="*/ 2147483647 h 557"/>
              <a:gd name="T26" fmla="*/ 2147483647 w 421"/>
              <a:gd name="T27" fmla="*/ 2147483647 h 557"/>
              <a:gd name="T28" fmla="*/ 2147483647 w 421"/>
              <a:gd name="T29" fmla="*/ 2147483647 h 557"/>
              <a:gd name="T30" fmla="*/ 2147483647 w 421"/>
              <a:gd name="T31" fmla="*/ 2147483647 h 557"/>
              <a:gd name="T32" fmla="*/ 2147483647 w 421"/>
              <a:gd name="T33" fmla="*/ 2147483647 h 557"/>
              <a:gd name="T34" fmla="*/ 2147483647 w 421"/>
              <a:gd name="T35" fmla="*/ 2147483647 h 557"/>
              <a:gd name="T36" fmla="*/ 2147483647 w 421"/>
              <a:gd name="T37" fmla="*/ 2147483647 h 557"/>
              <a:gd name="T38" fmla="*/ 2147483647 w 421"/>
              <a:gd name="T39" fmla="*/ 2147483647 h 557"/>
              <a:gd name="T40" fmla="*/ 2147483647 w 421"/>
              <a:gd name="T41" fmla="*/ 2147483647 h 557"/>
              <a:gd name="T42" fmla="*/ 2147483647 w 421"/>
              <a:gd name="T43" fmla="*/ 2147483647 h 557"/>
              <a:gd name="T44" fmla="*/ 2147483647 w 421"/>
              <a:gd name="T45" fmla="*/ 2147483647 h 557"/>
              <a:gd name="T46" fmla="*/ 2147483647 w 421"/>
              <a:gd name="T47" fmla="*/ 2147483647 h 557"/>
              <a:gd name="T48" fmla="*/ 2147483647 w 421"/>
              <a:gd name="T49" fmla="*/ 2147483647 h 557"/>
              <a:gd name="T50" fmla="*/ 2147483647 w 421"/>
              <a:gd name="T51" fmla="*/ 2147483647 h 557"/>
              <a:gd name="T52" fmla="*/ 2147483647 w 421"/>
              <a:gd name="T53" fmla="*/ 2147483647 h 557"/>
              <a:gd name="T54" fmla="*/ 2147483647 w 421"/>
              <a:gd name="T55" fmla="*/ 2147483647 h 557"/>
              <a:gd name="T56" fmla="*/ 2147483647 w 421"/>
              <a:gd name="T57" fmla="*/ 2147483647 h 557"/>
              <a:gd name="T58" fmla="*/ 0 w 421"/>
              <a:gd name="T59" fmla="*/ 2147483647 h 557"/>
              <a:gd name="T60" fmla="*/ 2147483647 w 421"/>
              <a:gd name="T61" fmla="*/ 2147483647 h 5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21"/>
              <a:gd name="T94" fmla="*/ 0 h 557"/>
              <a:gd name="T95" fmla="*/ 421 w 421"/>
              <a:gd name="T96" fmla="*/ 557 h 55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21" h="557">
                <a:moveTo>
                  <a:pt x="48" y="462"/>
                </a:moveTo>
                <a:lnTo>
                  <a:pt x="42" y="369"/>
                </a:lnTo>
                <a:lnTo>
                  <a:pt x="6" y="301"/>
                </a:lnTo>
                <a:lnTo>
                  <a:pt x="21" y="159"/>
                </a:lnTo>
                <a:lnTo>
                  <a:pt x="82" y="85"/>
                </a:lnTo>
                <a:lnTo>
                  <a:pt x="78" y="140"/>
                </a:lnTo>
                <a:lnTo>
                  <a:pt x="97" y="129"/>
                </a:lnTo>
                <a:lnTo>
                  <a:pt x="97" y="83"/>
                </a:lnTo>
                <a:lnTo>
                  <a:pt x="120" y="57"/>
                </a:lnTo>
                <a:lnTo>
                  <a:pt x="128" y="7"/>
                </a:lnTo>
                <a:lnTo>
                  <a:pt x="148" y="0"/>
                </a:lnTo>
                <a:lnTo>
                  <a:pt x="275" y="43"/>
                </a:lnTo>
                <a:lnTo>
                  <a:pt x="287" y="79"/>
                </a:lnTo>
                <a:lnTo>
                  <a:pt x="304" y="113"/>
                </a:lnTo>
                <a:lnTo>
                  <a:pt x="308" y="174"/>
                </a:lnTo>
                <a:lnTo>
                  <a:pt x="264" y="227"/>
                </a:lnTo>
                <a:lnTo>
                  <a:pt x="262" y="267"/>
                </a:lnTo>
                <a:lnTo>
                  <a:pt x="287" y="280"/>
                </a:lnTo>
                <a:lnTo>
                  <a:pt x="321" y="225"/>
                </a:lnTo>
                <a:lnTo>
                  <a:pt x="355" y="206"/>
                </a:lnTo>
                <a:lnTo>
                  <a:pt x="378" y="218"/>
                </a:lnTo>
                <a:lnTo>
                  <a:pt x="421" y="341"/>
                </a:lnTo>
                <a:lnTo>
                  <a:pt x="391" y="394"/>
                </a:lnTo>
                <a:lnTo>
                  <a:pt x="383" y="432"/>
                </a:lnTo>
                <a:lnTo>
                  <a:pt x="366" y="443"/>
                </a:lnTo>
                <a:lnTo>
                  <a:pt x="366" y="477"/>
                </a:lnTo>
                <a:lnTo>
                  <a:pt x="344" y="523"/>
                </a:lnTo>
                <a:lnTo>
                  <a:pt x="205" y="542"/>
                </a:lnTo>
                <a:lnTo>
                  <a:pt x="201" y="534"/>
                </a:lnTo>
                <a:lnTo>
                  <a:pt x="0" y="557"/>
                </a:lnTo>
                <a:lnTo>
                  <a:pt x="48" y="46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3" name="Freeform 91"/>
          <p:cNvSpPr>
            <a:spLocks/>
          </p:cNvSpPr>
          <p:nvPr/>
        </p:nvSpPr>
        <p:spPr bwMode="auto">
          <a:xfrm>
            <a:off x="5081593" y="1895740"/>
            <a:ext cx="915987" cy="779198"/>
          </a:xfrm>
          <a:custGeom>
            <a:avLst/>
            <a:gdLst>
              <a:gd name="T0" fmla="*/ 2147483647 w 577"/>
              <a:gd name="T1" fmla="*/ 2147483647 h 589"/>
              <a:gd name="T2" fmla="*/ 2147483647 w 577"/>
              <a:gd name="T3" fmla="*/ 2147483647 h 589"/>
              <a:gd name="T4" fmla="*/ 2147483647 w 577"/>
              <a:gd name="T5" fmla="*/ 2147483647 h 589"/>
              <a:gd name="T6" fmla="*/ 2147483647 w 577"/>
              <a:gd name="T7" fmla="*/ 2147483647 h 589"/>
              <a:gd name="T8" fmla="*/ 2147483647 w 577"/>
              <a:gd name="T9" fmla="*/ 2147483647 h 589"/>
              <a:gd name="T10" fmla="*/ 2147483647 w 577"/>
              <a:gd name="T11" fmla="*/ 2147483647 h 589"/>
              <a:gd name="T12" fmla="*/ 2147483647 w 577"/>
              <a:gd name="T13" fmla="*/ 2147483647 h 589"/>
              <a:gd name="T14" fmla="*/ 2147483647 w 577"/>
              <a:gd name="T15" fmla="*/ 2147483647 h 589"/>
              <a:gd name="T16" fmla="*/ 2147483647 w 577"/>
              <a:gd name="T17" fmla="*/ 2147483647 h 589"/>
              <a:gd name="T18" fmla="*/ 2147483647 w 577"/>
              <a:gd name="T19" fmla="*/ 2147483647 h 589"/>
              <a:gd name="T20" fmla="*/ 2147483647 w 577"/>
              <a:gd name="T21" fmla="*/ 2147483647 h 589"/>
              <a:gd name="T22" fmla="*/ 2147483647 w 577"/>
              <a:gd name="T23" fmla="*/ 2147483647 h 589"/>
              <a:gd name="T24" fmla="*/ 2147483647 w 577"/>
              <a:gd name="T25" fmla="*/ 2147483647 h 589"/>
              <a:gd name="T26" fmla="*/ 2147483647 w 577"/>
              <a:gd name="T27" fmla="*/ 2147483647 h 589"/>
              <a:gd name="T28" fmla="*/ 2147483647 w 577"/>
              <a:gd name="T29" fmla="*/ 2147483647 h 589"/>
              <a:gd name="T30" fmla="*/ 2147483647 w 577"/>
              <a:gd name="T31" fmla="*/ 2147483647 h 589"/>
              <a:gd name="T32" fmla="*/ 2147483647 w 577"/>
              <a:gd name="T33" fmla="*/ 2147483647 h 589"/>
              <a:gd name="T34" fmla="*/ 2147483647 w 577"/>
              <a:gd name="T35" fmla="*/ 2147483647 h 589"/>
              <a:gd name="T36" fmla="*/ 2147483647 w 577"/>
              <a:gd name="T37" fmla="*/ 2147483647 h 589"/>
              <a:gd name="T38" fmla="*/ 2147483647 w 577"/>
              <a:gd name="T39" fmla="*/ 2147483647 h 589"/>
              <a:gd name="T40" fmla="*/ 2147483647 w 577"/>
              <a:gd name="T41" fmla="*/ 2147483647 h 589"/>
              <a:gd name="T42" fmla="*/ 2147483647 w 577"/>
              <a:gd name="T43" fmla="*/ 2147483647 h 589"/>
              <a:gd name="T44" fmla="*/ 2147483647 w 577"/>
              <a:gd name="T45" fmla="*/ 2147483647 h 589"/>
              <a:gd name="T46" fmla="*/ 2147483647 w 577"/>
              <a:gd name="T47" fmla="*/ 2147483647 h 589"/>
              <a:gd name="T48" fmla="*/ 2147483647 w 577"/>
              <a:gd name="T49" fmla="*/ 2147483647 h 589"/>
              <a:gd name="T50" fmla="*/ 2147483647 w 577"/>
              <a:gd name="T51" fmla="*/ 2147483647 h 589"/>
              <a:gd name="T52" fmla="*/ 2147483647 w 577"/>
              <a:gd name="T53" fmla="*/ 2147483647 h 589"/>
              <a:gd name="T54" fmla="*/ 2147483647 w 577"/>
              <a:gd name="T55" fmla="*/ 2147483647 h 589"/>
              <a:gd name="T56" fmla="*/ 2147483647 w 577"/>
              <a:gd name="T57" fmla="*/ 2147483647 h 589"/>
              <a:gd name="T58" fmla="*/ 2147483647 w 577"/>
              <a:gd name="T59" fmla="*/ 0 h 589"/>
              <a:gd name="T60" fmla="*/ 2147483647 w 577"/>
              <a:gd name="T61" fmla="*/ 2147483647 h 589"/>
              <a:gd name="T62" fmla="*/ 2147483647 w 577"/>
              <a:gd name="T63" fmla="*/ 2147483647 h 589"/>
              <a:gd name="T64" fmla="*/ 2147483647 w 577"/>
              <a:gd name="T65" fmla="*/ 2147483647 h 589"/>
              <a:gd name="T66" fmla="*/ 2147483647 w 577"/>
              <a:gd name="T67" fmla="*/ 2147483647 h 589"/>
              <a:gd name="T68" fmla="*/ 2147483647 w 577"/>
              <a:gd name="T69" fmla="*/ 2147483647 h 589"/>
              <a:gd name="T70" fmla="*/ 0 w 577"/>
              <a:gd name="T71" fmla="*/ 2147483647 h 589"/>
              <a:gd name="T72" fmla="*/ 2147483647 w 577"/>
              <a:gd name="T73" fmla="*/ 2147483647 h 5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7"/>
              <a:gd name="T112" fmla="*/ 0 h 589"/>
              <a:gd name="T113" fmla="*/ 577 w 577"/>
              <a:gd name="T114" fmla="*/ 589 h 5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7" h="589">
                <a:moveTo>
                  <a:pt x="15" y="225"/>
                </a:moveTo>
                <a:lnTo>
                  <a:pt x="13" y="295"/>
                </a:lnTo>
                <a:lnTo>
                  <a:pt x="84" y="339"/>
                </a:lnTo>
                <a:lnTo>
                  <a:pt x="110" y="369"/>
                </a:lnTo>
                <a:lnTo>
                  <a:pt x="167" y="411"/>
                </a:lnTo>
                <a:lnTo>
                  <a:pt x="175" y="460"/>
                </a:lnTo>
                <a:lnTo>
                  <a:pt x="186" y="526"/>
                </a:lnTo>
                <a:lnTo>
                  <a:pt x="239" y="589"/>
                </a:lnTo>
                <a:lnTo>
                  <a:pt x="525" y="572"/>
                </a:lnTo>
                <a:lnTo>
                  <a:pt x="510" y="481"/>
                </a:lnTo>
                <a:lnTo>
                  <a:pt x="535" y="343"/>
                </a:lnTo>
                <a:lnTo>
                  <a:pt x="535" y="305"/>
                </a:lnTo>
                <a:lnTo>
                  <a:pt x="577" y="197"/>
                </a:lnTo>
                <a:lnTo>
                  <a:pt x="565" y="193"/>
                </a:lnTo>
                <a:lnTo>
                  <a:pt x="539" y="255"/>
                </a:lnTo>
                <a:lnTo>
                  <a:pt x="516" y="259"/>
                </a:lnTo>
                <a:lnTo>
                  <a:pt x="506" y="286"/>
                </a:lnTo>
                <a:lnTo>
                  <a:pt x="482" y="303"/>
                </a:lnTo>
                <a:lnTo>
                  <a:pt x="499" y="246"/>
                </a:lnTo>
                <a:lnTo>
                  <a:pt x="516" y="223"/>
                </a:lnTo>
                <a:lnTo>
                  <a:pt x="486" y="142"/>
                </a:lnTo>
                <a:lnTo>
                  <a:pt x="465" y="136"/>
                </a:lnTo>
                <a:lnTo>
                  <a:pt x="457" y="117"/>
                </a:lnTo>
                <a:lnTo>
                  <a:pt x="233" y="47"/>
                </a:lnTo>
                <a:lnTo>
                  <a:pt x="205" y="34"/>
                </a:lnTo>
                <a:lnTo>
                  <a:pt x="190" y="47"/>
                </a:lnTo>
                <a:lnTo>
                  <a:pt x="184" y="43"/>
                </a:lnTo>
                <a:lnTo>
                  <a:pt x="192" y="19"/>
                </a:lnTo>
                <a:lnTo>
                  <a:pt x="197" y="3"/>
                </a:lnTo>
                <a:lnTo>
                  <a:pt x="190" y="0"/>
                </a:lnTo>
                <a:lnTo>
                  <a:pt x="99" y="37"/>
                </a:lnTo>
                <a:lnTo>
                  <a:pt x="89" y="39"/>
                </a:lnTo>
                <a:lnTo>
                  <a:pt x="70" y="30"/>
                </a:lnTo>
                <a:lnTo>
                  <a:pt x="53" y="41"/>
                </a:lnTo>
                <a:lnTo>
                  <a:pt x="57" y="109"/>
                </a:lnTo>
                <a:lnTo>
                  <a:pt x="0" y="178"/>
                </a:lnTo>
                <a:lnTo>
                  <a:pt x="15" y="22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4" name="Freeform 92"/>
          <p:cNvSpPr>
            <a:spLocks/>
          </p:cNvSpPr>
          <p:nvPr/>
        </p:nvSpPr>
        <p:spPr bwMode="auto">
          <a:xfrm>
            <a:off x="5346700" y="2656419"/>
            <a:ext cx="681038" cy="993511"/>
          </a:xfrm>
          <a:custGeom>
            <a:avLst/>
            <a:gdLst>
              <a:gd name="T0" fmla="*/ 2147483647 w 429"/>
              <a:gd name="T1" fmla="*/ 2147483647 h 751"/>
              <a:gd name="T2" fmla="*/ 2147483647 w 429"/>
              <a:gd name="T3" fmla="*/ 2147483647 h 751"/>
              <a:gd name="T4" fmla="*/ 2147483647 w 429"/>
              <a:gd name="T5" fmla="*/ 2147483647 h 751"/>
              <a:gd name="T6" fmla="*/ 2147483647 w 429"/>
              <a:gd name="T7" fmla="*/ 2147483647 h 751"/>
              <a:gd name="T8" fmla="*/ 2147483647 w 429"/>
              <a:gd name="T9" fmla="*/ 2147483647 h 751"/>
              <a:gd name="T10" fmla="*/ 2147483647 w 429"/>
              <a:gd name="T11" fmla="*/ 2147483647 h 751"/>
              <a:gd name="T12" fmla="*/ 2147483647 w 429"/>
              <a:gd name="T13" fmla="*/ 0 h 751"/>
              <a:gd name="T14" fmla="*/ 2147483647 w 429"/>
              <a:gd name="T15" fmla="*/ 2147483647 h 751"/>
              <a:gd name="T16" fmla="*/ 2147483647 w 429"/>
              <a:gd name="T17" fmla="*/ 2147483647 h 751"/>
              <a:gd name="T18" fmla="*/ 2147483647 w 429"/>
              <a:gd name="T19" fmla="*/ 2147483647 h 751"/>
              <a:gd name="T20" fmla="*/ 2147483647 w 429"/>
              <a:gd name="T21" fmla="*/ 2147483647 h 751"/>
              <a:gd name="T22" fmla="*/ 2147483647 w 429"/>
              <a:gd name="T23" fmla="*/ 2147483647 h 751"/>
              <a:gd name="T24" fmla="*/ 2147483647 w 429"/>
              <a:gd name="T25" fmla="*/ 2147483647 h 751"/>
              <a:gd name="T26" fmla="*/ 2147483647 w 429"/>
              <a:gd name="T27" fmla="*/ 2147483647 h 751"/>
              <a:gd name="T28" fmla="*/ 2147483647 w 429"/>
              <a:gd name="T29" fmla="*/ 2147483647 h 751"/>
              <a:gd name="T30" fmla="*/ 2147483647 w 429"/>
              <a:gd name="T31" fmla="*/ 2147483647 h 751"/>
              <a:gd name="T32" fmla="*/ 2147483647 w 429"/>
              <a:gd name="T33" fmla="*/ 2147483647 h 751"/>
              <a:gd name="T34" fmla="*/ 2147483647 w 429"/>
              <a:gd name="T35" fmla="*/ 2147483647 h 751"/>
              <a:gd name="T36" fmla="*/ 2147483647 w 429"/>
              <a:gd name="T37" fmla="*/ 2147483647 h 751"/>
              <a:gd name="T38" fmla="*/ 2147483647 w 429"/>
              <a:gd name="T39" fmla="*/ 2147483647 h 751"/>
              <a:gd name="T40" fmla="*/ 2147483647 w 429"/>
              <a:gd name="T41" fmla="*/ 2147483647 h 751"/>
              <a:gd name="T42" fmla="*/ 2147483647 w 429"/>
              <a:gd name="T43" fmla="*/ 2147483647 h 751"/>
              <a:gd name="T44" fmla="*/ 2147483647 w 429"/>
              <a:gd name="T45" fmla="*/ 2147483647 h 751"/>
              <a:gd name="T46" fmla="*/ 2147483647 w 429"/>
              <a:gd name="T47" fmla="*/ 2147483647 h 751"/>
              <a:gd name="T48" fmla="*/ 2147483647 w 429"/>
              <a:gd name="T49" fmla="*/ 2147483647 h 751"/>
              <a:gd name="T50" fmla="*/ 2147483647 w 429"/>
              <a:gd name="T51" fmla="*/ 2147483647 h 751"/>
              <a:gd name="T52" fmla="*/ 2147483647 w 429"/>
              <a:gd name="T53" fmla="*/ 2147483647 h 751"/>
              <a:gd name="T54" fmla="*/ 2147483647 w 429"/>
              <a:gd name="T55" fmla="*/ 2147483647 h 751"/>
              <a:gd name="T56" fmla="*/ 2147483647 w 429"/>
              <a:gd name="T57" fmla="*/ 2147483647 h 751"/>
              <a:gd name="T58" fmla="*/ 2147483647 w 429"/>
              <a:gd name="T59" fmla="*/ 2147483647 h 751"/>
              <a:gd name="T60" fmla="*/ 2147483647 w 429"/>
              <a:gd name="T61" fmla="*/ 2147483647 h 751"/>
              <a:gd name="T62" fmla="*/ 2147483647 w 429"/>
              <a:gd name="T63" fmla="*/ 2147483647 h 751"/>
              <a:gd name="T64" fmla="*/ 0 w 429"/>
              <a:gd name="T65" fmla="*/ 2147483647 h 751"/>
              <a:gd name="T66" fmla="*/ 2147483647 w 429"/>
              <a:gd name="T67" fmla="*/ 2147483647 h 7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29"/>
              <a:gd name="T103" fmla="*/ 0 h 751"/>
              <a:gd name="T104" fmla="*/ 429 w 429"/>
              <a:gd name="T105" fmla="*/ 751 h 75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29" h="751">
                <a:moveTo>
                  <a:pt x="8" y="307"/>
                </a:moveTo>
                <a:lnTo>
                  <a:pt x="51" y="212"/>
                </a:lnTo>
                <a:lnTo>
                  <a:pt x="38" y="176"/>
                </a:lnTo>
                <a:lnTo>
                  <a:pt x="112" y="119"/>
                </a:lnTo>
                <a:lnTo>
                  <a:pt x="125" y="78"/>
                </a:lnTo>
                <a:lnTo>
                  <a:pt x="72" y="17"/>
                </a:lnTo>
                <a:lnTo>
                  <a:pt x="358" y="0"/>
                </a:lnTo>
                <a:lnTo>
                  <a:pt x="366" y="44"/>
                </a:lnTo>
                <a:lnTo>
                  <a:pt x="394" y="100"/>
                </a:lnTo>
                <a:lnTo>
                  <a:pt x="419" y="387"/>
                </a:lnTo>
                <a:lnTo>
                  <a:pt x="413" y="445"/>
                </a:lnTo>
                <a:lnTo>
                  <a:pt x="429" y="480"/>
                </a:lnTo>
                <a:lnTo>
                  <a:pt x="411" y="544"/>
                </a:lnTo>
                <a:lnTo>
                  <a:pt x="389" y="572"/>
                </a:lnTo>
                <a:lnTo>
                  <a:pt x="377" y="620"/>
                </a:lnTo>
                <a:lnTo>
                  <a:pt x="391" y="635"/>
                </a:lnTo>
                <a:lnTo>
                  <a:pt x="379" y="662"/>
                </a:lnTo>
                <a:lnTo>
                  <a:pt x="385" y="671"/>
                </a:lnTo>
                <a:lnTo>
                  <a:pt x="351" y="684"/>
                </a:lnTo>
                <a:lnTo>
                  <a:pt x="343" y="732"/>
                </a:lnTo>
                <a:lnTo>
                  <a:pt x="294" y="716"/>
                </a:lnTo>
                <a:lnTo>
                  <a:pt x="269" y="751"/>
                </a:lnTo>
                <a:lnTo>
                  <a:pt x="254" y="747"/>
                </a:lnTo>
                <a:lnTo>
                  <a:pt x="237" y="716"/>
                </a:lnTo>
                <a:lnTo>
                  <a:pt x="211" y="643"/>
                </a:lnTo>
                <a:lnTo>
                  <a:pt x="146" y="605"/>
                </a:lnTo>
                <a:lnTo>
                  <a:pt x="133" y="567"/>
                </a:lnTo>
                <a:lnTo>
                  <a:pt x="154" y="508"/>
                </a:lnTo>
                <a:lnTo>
                  <a:pt x="137" y="497"/>
                </a:lnTo>
                <a:lnTo>
                  <a:pt x="95" y="497"/>
                </a:lnTo>
                <a:lnTo>
                  <a:pt x="85" y="461"/>
                </a:lnTo>
                <a:lnTo>
                  <a:pt x="17" y="389"/>
                </a:lnTo>
                <a:lnTo>
                  <a:pt x="0" y="330"/>
                </a:lnTo>
                <a:lnTo>
                  <a:pt x="8" y="30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5" name="Freeform 93"/>
          <p:cNvSpPr>
            <a:spLocks/>
          </p:cNvSpPr>
          <p:nvPr/>
        </p:nvSpPr>
        <p:spPr bwMode="auto">
          <a:xfrm>
            <a:off x="5949955" y="2734469"/>
            <a:ext cx="536575" cy="747448"/>
          </a:xfrm>
          <a:custGeom>
            <a:avLst/>
            <a:gdLst>
              <a:gd name="T0" fmla="*/ 2147483647 w 338"/>
              <a:gd name="T1" fmla="*/ 2147483647 h 565"/>
              <a:gd name="T2" fmla="*/ 2147483647 w 338"/>
              <a:gd name="T3" fmla="*/ 2147483647 h 565"/>
              <a:gd name="T4" fmla="*/ 2147483647 w 338"/>
              <a:gd name="T5" fmla="*/ 2147483647 h 565"/>
              <a:gd name="T6" fmla="*/ 2147483647 w 338"/>
              <a:gd name="T7" fmla="*/ 2147483647 h 565"/>
              <a:gd name="T8" fmla="*/ 2147483647 w 338"/>
              <a:gd name="T9" fmla="*/ 2147483647 h 565"/>
              <a:gd name="T10" fmla="*/ 2147483647 w 338"/>
              <a:gd name="T11" fmla="*/ 2147483647 h 565"/>
              <a:gd name="T12" fmla="*/ 2147483647 w 338"/>
              <a:gd name="T13" fmla="*/ 2147483647 h 565"/>
              <a:gd name="T14" fmla="*/ 2147483647 w 338"/>
              <a:gd name="T15" fmla="*/ 2147483647 h 565"/>
              <a:gd name="T16" fmla="*/ 2147483647 w 338"/>
              <a:gd name="T17" fmla="*/ 2147483647 h 565"/>
              <a:gd name="T18" fmla="*/ 2147483647 w 338"/>
              <a:gd name="T19" fmla="*/ 2147483647 h 565"/>
              <a:gd name="T20" fmla="*/ 2147483647 w 338"/>
              <a:gd name="T21" fmla="*/ 2147483647 h 565"/>
              <a:gd name="T22" fmla="*/ 2147483647 w 338"/>
              <a:gd name="T23" fmla="*/ 2147483647 h 565"/>
              <a:gd name="T24" fmla="*/ 2147483647 w 338"/>
              <a:gd name="T25" fmla="*/ 0 h 565"/>
              <a:gd name="T26" fmla="*/ 2147483647 w 338"/>
              <a:gd name="T27" fmla="*/ 2147483647 h 565"/>
              <a:gd name="T28" fmla="*/ 2147483647 w 338"/>
              <a:gd name="T29" fmla="*/ 2147483647 h 565"/>
              <a:gd name="T30" fmla="*/ 2147483647 w 338"/>
              <a:gd name="T31" fmla="*/ 2147483647 h 565"/>
              <a:gd name="T32" fmla="*/ 2147483647 w 338"/>
              <a:gd name="T33" fmla="*/ 2147483647 h 565"/>
              <a:gd name="T34" fmla="*/ 2147483647 w 338"/>
              <a:gd name="T35" fmla="*/ 2147483647 h 565"/>
              <a:gd name="T36" fmla="*/ 2147483647 w 338"/>
              <a:gd name="T37" fmla="*/ 2147483647 h 565"/>
              <a:gd name="T38" fmla="*/ 2147483647 w 338"/>
              <a:gd name="T39" fmla="*/ 2147483647 h 565"/>
              <a:gd name="T40" fmla="*/ 2147483647 w 338"/>
              <a:gd name="T41" fmla="*/ 2147483647 h 565"/>
              <a:gd name="T42" fmla="*/ 0 w 338"/>
              <a:gd name="T43" fmla="*/ 2147483647 h 565"/>
              <a:gd name="T44" fmla="*/ 2147483647 w 338"/>
              <a:gd name="T45" fmla="*/ 2147483647 h 56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38"/>
              <a:gd name="T70" fmla="*/ 0 h 565"/>
              <a:gd name="T71" fmla="*/ 338 w 338"/>
              <a:gd name="T72" fmla="*/ 565 h 56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38" h="565">
                <a:moveTo>
                  <a:pt x="12" y="565"/>
                </a:moveTo>
                <a:lnTo>
                  <a:pt x="21" y="548"/>
                </a:lnTo>
                <a:lnTo>
                  <a:pt x="86" y="544"/>
                </a:lnTo>
                <a:lnTo>
                  <a:pt x="139" y="527"/>
                </a:lnTo>
                <a:lnTo>
                  <a:pt x="192" y="495"/>
                </a:lnTo>
                <a:lnTo>
                  <a:pt x="235" y="493"/>
                </a:lnTo>
                <a:lnTo>
                  <a:pt x="285" y="412"/>
                </a:lnTo>
                <a:lnTo>
                  <a:pt x="300" y="417"/>
                </a:lnTo>
                <a:lnTo>
                  <a:pt x="338" y="389"/>
                </a:lnTo>
                <a:lnTo>
                  <a:pt x="328" y="368"/>
                </a:lnTo>
                <a:lnTo>
                  <a:pt x="332" y="357"/>
                </a:lnTo>
                <a:lnTo>
                  <a:pt x="294" y="8"/>
                </a:lnTo>
                <a:lnTo>
                  <a:pt x="290" y="0"/>
                </a:lnTo>
                <a:lnTo>
                  <a:pt x="89" y="23"/>
                </a:lnTo>
                <a:lnTo>
                  <a:pt x="52" y="42"/>
                </a:lnTo>
                <a:lnTo>
                  <a:pt x="17" y="32"/>
                </a:lnTo>
                <a:lnTo>
                  <a:pt x="42" y="319"/>
                </a:lnTo>
                <a:lnTo>
                  <a:pt x="36" y="377"/>
                </a:lnTo>
                <a:lnTo>
                  <a:pt x="52" y="412"/>
                </a:lnTo>
                <a:lnTo>
                  <a:pt x="34" y="476"/>
                </a:lnTo>
                <a:lnTo>
                  <a:pt x="12" y="504"/>
                </a:lnTo>
                <a:lnTo>
                  <a:pt x="0" y="552"/>
                </a:lnTo>
                <a:lnTo>
                  <a:pt x="12" y="56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6" name="Freeform 94"/>
          <p:cNvSpPr>
            <a:spLocks/>
          </p:cNvSpPr>
          <p:nvPr/>
        </p:nvSpPr>
        <p:spPr bwMode="auto">
          <a:xfrm>
            <a:off x="5751518" y="3204107"/>
            <a:ext cx="1252537" cy="521229"/>
          </a:xfrm>
          <a:custGeom>
            <a:avLst/>
            <a:gdLst>
              <a:gd name="T0" fmla="*/ 2147483647 w 789"/>
              <a:gd name="T1" fmla="*/ 2147483647 h 394"/>
              <a:gd name="T2" fmla="*/ 2147483647 w 789"/>
              <a:gd name="T3" fmla="*/ 2147483647 h 394"/>
              <a:gd name="T4" fmla="*/ 2147483647 w 789"/>
              <a:gd name="T5" fmla="*/ 2147483647 h 394"/>
              <a:gd name="T6" fmla="*/ 2147483647 w 789"/>
              <a:gd name="T7" fmla="*/ 2147483647 h 394"/>
              <a:gd name="T8" fmla="*/ 2147483647 w 789"/>
              <a:gd name="T9" fmla="*/ 2147483647 h 394"/>
              <a:gd name="T10" fmla="*/ 2147483647 w 789"/>
              <a:gd name="T11" fmla="*/ 2147483647 h 394"/>
              <a:gd name="T12" fmla="*/ 2147483647 w 789"/>
              <a:gd name="T13" fmla="*/ 2147483647 h 394"/>
              <a:gd name="T14" fmla="*/ 2147483647 w 789"/>
              <a:gd name="T15" fmla="*/ 2147483647 h 394"/>
              <a:gd name="T16" fmla="*/ 2147483647 w 789"/>
              <a:gd name="T17" fmla="*/ 2147483647 h 394"/>
              <a:gd name="T18" fmla="*/ 2147483647 w 789"/>
              <a:gd name="T19" fmla="*/ 2147483647 h 394"/>
              <a:gd name="T20" fmla="*/ 2147483647 w 789"/>
              <a:gd name="T21" fmla="*/ 2147483647 h 394"/>
              <a:gd name="T22" fmla="*/ 2147483647 w 789"/>
              <a:gd name="T23" fmla="*/ 2147483647 h 394"/>
              <a:gd name="T24" fmla="*/ 2147483647 w 789"/>
              <a:gd name="T25" fmla="*/ 2147483647 h 394"/>
              <a:gd name="T26" fmla="*/ 2147483647 w 789"/>
              <a:gd name="T27" fmla="*/ 2147483647 h 394"/>
              <a:gd name="T28" fmla="*/ 2147483647 w 789"/>
              <a:gd name="T29" fmla="*/ 2147483647 h 394"/>
              <a:gd name="T30" fmla="*/ 2147483647 w 789"/>
              <a:gd name="T31" fmla="*/ 2147483647 h 394"/>
              <a:gd name="T32" fmla="*/ 2147483647 w 789"/>
              <a:gd name="T33" fmla="*/ 2147483647 h 394"/>
              <a:gd name="T34" fmla="*/ 2147483647 w 789"/>
              <a:gd name="T35" fmla="*/ 2147483647 h 394"/>
              <a:gd name="T36" fmla="*/ 2147483647 w 789"/>
              <a:gd name="T37" fmla="*/ 2147483647 h 394"/>
              <a:gd name="T38" fmla="*/ 2147483647 w 789"/>
              <a:gd name="T39" fmla="*/ 2147483647 h 394"/>
              <a:gd name="T40" fmla="*/ 2147483647 w 789"/>
              <a:gd name="T41" fmla="*/ 0 h 394"/>
              <a:gd name="T42" fmla="*/ 2147483647 w 789"/>
              <a:gd name="T43" fmla="*/ 2147483647 h 394"/>
              <a:gd name="T44" fmla="*/ 2147483647 w 789"/>
              <a:gd name="T45" fmla="*/ 2147483647 h 394"/>
              <a:gd name="T46" fmla="*/ 2147483647 w 789"/>
              <a:gd name="T47" fmla="*/ 2147483647 h 394"/>
              <a:gd name="T48" fmla="*/ 2147483647 w 789"/>
              <a:gd name="T49" fmla="*/ 2147483647 h 394"/>
              <a:gd name="T50" fmla="*/ 2147483647 w 789"/>
              <a:gd name="T51" fmla="*/ 2147483647 h 394"/>
              <a:gd name="T52" fmla="*/ 2147483647 w 789"/>
              <a:gd name="T53" fmla="*/ 2147483647 h 394"/>
              <a:gd name="T54" fmla="*/ 2147483647 w 789"/>
              <a:gd name="T55" fmla="*/ 2147483647 h 394"/>
              <a:gd name="T56" fmla="*/ 2147483647 w 789"/>
              <a:gd name="T57" fmla="*/ 2147483647 h 394"/>
              <a:gd name="T58" fmla="*/ 2147483647 w 789"/>
              <a:gd name="T59" fmla="*/ 2147483647 h 394"/>
              <a:gd name="T60" fmla="*/ 2147483647 w 789"/>
              <a:gd name="T61" fmla="*/ 2147483647 h 394"/>
              <a:gd name="T62" fmla="*/ 2147483647 w 789"/>
              <a:gd name="T63" fmla="*/ 2147483647 h 394"/>
              <a:gd name="T64" fmla="*/ 2147483647 w 789"/>
              <a:gd name="T65" fmla="*/ 2147483647 h 394"/>
              <a:gd name="T66" fmla="*/ 2147483647 w 789"/>
              <a:gd name="T67" fmla="*/ 2147483647 h 394"/>
              <a:gd name="T68" fmla="*/ 2147483647 w 789"/>
              <a:gd name="T69" fmla="*/ 2147483647 h 394"/>
              <a:gd name="T70" fmla="*/ 0 w 789"/>
              <a:gd name="T71" fmla="*/ 2147483647 h 394"/>
              <a:gd name="T72" fmla="*/ 2147483647 w 789"/>
              <a:gd name="T73" fmla="*/ 2147483647 h 39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89"/>
              <a:gd name="T112" fmla="*/ 0 h 394"/>
              <a:gd name="T113" fmla="*/ 789 w 789"/>
              <a:gd name="T114" fmla="*/ 394 h 39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89" h="394">
                <a:moveTo>
                  <a:pt x="4" y="373"/>
                </a:moveTo>
                <a:lnTo>
                  <a:pt x="23" y="371"/>
                </a:lnTo>
                <a:lnTo>
                  <a:pt x="29" y="329"/>
                </a:lnTo>
                <a:lnTo>
                  <a:pt x="17" y="328"/>
                </a:lnTo>
                <a:lnTo>
                  <a:pt x="42" y="293"/>
                </a:lnTo>
                <a:lnTo>
                  <a:pt x="91" y="309"/>
                </a:lnTo>
                <a:lnTo>
                  <a:pt x="99" y="261"/>
                </a:lnTo>
                <a:lnTo>
                  <a:pt x="133" y="248"/>
                </a:lnTo>
                <a:lnTo>
                  <a:pt x="127" y="239"/>
                </a:lnTo>
                <a:lnTo>
                  <a:pt x="146" y="193"/>
                </a:lnTo>
                <a:lnTo>
                  <a:pt x="211" y="189"/>
                </a:lnTo>
                <a:lnTo>
                  <a:pt x="264" y="172"/>
                </a:lnTo>
                <a:lnTo>
                  <a:pt x="298" y="149"/>
                </a:lnTo>
                <a:lnTo>
                  <a:pt x="317" y="140"/>
                </a:lnTo>
                <a:lnTo>
                  <a:pt x="360" y="138"/>
                </a:lnTo>
                <a:lnTo>
                  <a:pt x="410" y="57"/>
                </a:lnTo>
                <a:lnTo>
                  <a:pt x="425" y="62"/>
                </a:lnTo>
                <a:lnTo>
                  <a:pt x="463" y="34"/>
                </a:lnTo>
                <a:lnTo>
                  <a:pt x="453" y="13"/>
                </a:lnTo>
                <a:lnTo>
                  <a:pt x="457" y="2"/>
                </a:lnTo>
                <a:lnTo>
                  <a:pt x="491" y="0"/>
                </a:lnTo>
                <a:lnTo>
                  <a:pt x="514" y="7"/>
                </a:lnTo>
                <a:lnTo>
                  <a:pt x="582" y="47"/>
                </a:lnTo>
                <a:lnTo>
                  <a:pt x="632" y="45"/>
                </a:lnTo>
                <a:lnTo>
                  <a:pt x="654" y="30"/>
                </a:lnTo>
                <a:lnTo>
                  <a:pt x="709" y="64"/>
                </a:lnTo>
                <a:lnTo>
                  <a:pt x="726" y="129"/>
                </a:lnTo>
                <a:lnTo>
                  <a:pt x="789" y="174"/>
                </a:lnTo>
                <a:lnTo>
                  <a:pt x="759" y="210"/>
                </a:lnTo>
                <a:lnTo>
                  <a:pt x="706" y="261"/>
                </a:lnTo>
                <a:lnTo>
                  <a:pt x="704" y="273"/>
                </a:lnTo>
                <a:lnTo>
                  <a:pt x="626" y="322"/>
                </a:lnTo>
                <a:lnTo>
                  <a:pt x="190" y="364"/>
                </a:lnTo>
                <a:lnTo>
                  <a:pt x="142" y="360"/>
                </a:lnTo>
                <a:lnTo>
                  <a:pt x="144" y="383"/>
                </a:lnTo>
                <a:lnTo>
                  <a:pt x="0" y="394"/>
                </a:lnTo>
                <a:lnTo>
                  <a:pt x="4" y="37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7" name="Freeform 95"/>
          <p:cNvSpPr>
            <a:spLocks/>
          </p:cNvSpPr>
          <p:nvPr/>
        </p:nvSpPr>
        <p:spPr bwMode="auto">
          <a:xfrm>
            <a:off x="5613400" y="3591719"/>
            <a:ext cx="1474788" cy="407458"/>
          </a:xfrm>
          <a:custGeom>
            <a:avLst/>
            <a:gdLst>
              <a:gd name="T0" fmla="*/ 2147483647 w 929"/>
              <a:gd name="T1" fmla="*/ 2147483647 h 308"/>
              <a:gd name="T2" fmla="*/ 2147483647 w 929"/>
              <a:gd name="T3" fmla="*/ 2147483647 h 308"/>
              <a:gd name="T4" fmla="*/ 2147483647 w 929"/>
              <a:gd name="T5" fmla="*/ 2147483647 h 308"/>
              <a:gd name="T6" fmla="*/ 2147483647 w 929"/>
              <a:gd name="T7" fmla="*/ 2147483647 h 308"/>
              <a:gd name="T8" fmla="*/ 2147483647 w 929"/>
              <a:gd name="T9" fmla="*/ 2147483647 h 308"/>
              <a:gd name="T10" fmla="*/ 2147483647 w 929"/>
              <a:gd name="T11" fmla="*/ 2147483647 h 308"/>
              <a:gd name="T12" fmla="*/ 2147483647 w 929"/>
              <a:gd name="T13" fmla="*/ 2147483647 h 308"/>
              <a:gd name="T14" fmla="*/ 2147483647 w 929"/>
              <a:gd name="T15" fmla="*/ 2147483647 h 308"/>
              <a:gd name="T16" fmla="*/ 2147483647 w 929"/>
              <a:gd name="T17" fmla="*/ 2147483647 h 308"/>
              <a:gd name="T18" fmla="*/ 2147483647 w 929"/>
              <a:gd name="T19" fmla="*/ 2147483647 h 308"/>
              <a:gd name="T20" fmla="*/ 2147483647 w 929"/>
              <a:gd name="T21" fmla="*/ 2147483647 h 308"/>
              <a:gd name="T22" fmla="*/ 2147483647 w 929"/>
              <a:gd name="T23" fmla="*/ 2147483647 h 308"/>
              <a:gd name="T24" fmla="*/ 2147483647 w 929"/>
              <a:gd name="T25" fmla="*/ 0 h 308"/>
              <a:gd name="T26" fmla="*/ 2147483647 w 929"/>
              <a:gd name="T27" fmla="*/ 2147483647 h 308"/>
              <a:gd name="T28" fmla="*/ 2147483647 w 929"/>
              <a:gd name="T29" fmla="*/ 2147483647 h 308"/>
              <a:gd name="T30" fmla="*/ 2147483647 w 929"/>
              <a:gd name="T31" fmla="*/ 2147483647 h 308"/>
              <a:gd name="T32" fmla="*/ 2147483647 w 929"/>
              <a:gd name="T33" fmla="*/ 2147483647 h 308"/>
              <a:gd name="T34" fmla="*/ 2147483647 w 929"/>
              <a:gd name="T35" fmla="*/ 2147483647 h 308"/>
              <a:gd name="T36" fmla="*/ 2147483647 w 929"/>
              <a:gd name="T37" fmla="*/ 2147483647 h 308"/>
              <a:gd name="T38" fmla="*/ 2147483647 w 929"/>
              <a:gd name="T39" fmla="*/ 2147483647 h 308"/>
              <a:gd name="T40" fmla="*/ 2147483647 w 929"/>
              <a:gd name="T41" fmla="*/ 2147483647 h 308"/>
              <a:gd name="T42" fmla="*/ 2147483647 w 929"/>
              <a:gd name="T43" fmla="*/ 2147483647 h 308"/>
              <a:gd name="T44" fmla="*/ 0 w 929"/>
              <a:gd name="T45" fmla="*/ 2147483647 h 308"/>
              <a:gd name="T46" fmla="*/ 2147483647 w 929"/>
              <a:gd name="T47" fmla="*/ 2147483647 h 30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29"/>
              <a:gd name="T73" fmla="*/ 0 h 308"/>
              <a:gd name="T74" fmla="*/ 929 w 929"/>
              <a:gd name="T75" fmla="*/ 308 h 30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29" h="308">
                <a:moveTo>
                  <a:pt x="17" y="253"/>
                </a:moveTo>
                <a:lnTo>
                  <a:pt x="11" y="249"/>
                </a:lnTo>
                <a:lnTo>
                  <a:pt x="38" y="228"/>
                </a:lnTo>
                <a:lnTo>
                  <a:pt x="64" y="181"/>
                </a:lnTo>
                <a:lnTo>
                  <a:pt x="55" y="169"/>
                </a:lnTo>
                <a:lnTo>
                  <a:pt x="68" y="146"/>
                </a:lnTo>
                <a:lnTo>
                  <a:pt x="68" y="120"/>
                </a:lnTo>
                <a:lnTo>
                  <a:pt x="87" y="101"/>
                </a:lnTo>
                <a:lnTo>
                  <a:pt x="231" y="90"/>
                </a:lnTo>
                <a:lnTo>
                  <a:pt x="229" y="67"/>
                </a:lnTo>
                <a:lnTo>
                  <a:pt x="277" y="71"/>
                </a:lnTo>
                <a:lnTo>
                  <a:pt x="713" y="29"/>
                </a:lnTo>
                <a:lnTo>
                  <a:pt x="929" y="0"/>
                </a:lnTo>
                <a:lnTo>
                  <a:pt x="891" y="74"/>
                </a:lnTo>
                <a:lnTo>
                  <a:pt x="832" y="88"/>
                </a:lnTo>
                <a:lnTo>
                  <a:pt x="804" y="126"/>
                </a:lnTo>
                <a:lnTo>
                  <a:pt x="698" y="186"/>
                </a:lnTo>
                <a:lnTo>
                  <a:pt x="692" y="209"/>
                </a:lnTo>
                <a:lnTo>
                  <a:pt x="666" y="222"/>
                </a:lnTo>
                <a:lnTo>
                  <a:pt x="666" y="253"/>
                </a:lnTo>
                <a:lnTo>
                  <a:pt x="521" y="270"/>
                </a:lnTo>
                <a:lnTo>
                  <a:pt x="233" y="294"/>
                </a:lnTo>
                <a:lnTo>
                  <a:pt x="0" y="308"/>
                </a:lnTo>
                <a:lnTo>
                  <a:pt x="17" y="25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8" name="Freeform 96"/>
          <p:cNvSpPr>
            <a:spLocks/>
          </p:cNvSpPr>
          <p:nvPr/>
        </p:nvSpPr>
        <p:spPr bwMode="auto">
          <a:xfrm>
            <a:off x="5411788" y="3980657"/>
            <a:ext cx="614362" cy="862542"/>
          </a:xfrm>
          <a:custGeom>
            <a:avLst/>
            <a:gdLst>
              <a:gd name="T0" fmla="*/ 2147483647 w 387"/>
              <a:gd name="T1" fmla="*/ 2147483647 h 652"/>
              <a:gd name="T2" fmla="*/ 2147483647 w 387"/>
              <a:gd name="T3" fmla="*/ 2147483647 h 652"/>
              <a:gd name="T4" fmla="*/ 2147483647 w 387"/>
              <a:gd name="T5" fmla="*/ 2147483647 h 652"/>
              <a:gd name="T6" fmla="*/ 2147483647 w 387"/>
              <a:gd name="T7" fmla="*/ 2147483647 h 652"/>
              <a:gd name="T8" fmla="*/ 2147483647 w 387"/>
              <a:gd name="T9" fmla="*/ 2147483647 h 652"/>
              <a:gd name="T10" fmla="*/ 2147483647 w 387"/>
              <a:gd name="T11" fmla="*/ 2147483647 h 652"/>
              <a:gd name="T12" fmla="*/ 2147483647 w 387"/>
              <a:gd name="T13" fmla="*/ 2147483647 h 652"/>
              <a:gd name="T14" fmla="*/ 2147483647 w 387"/>
              <a:gd name="T15" fmla="*/ 2147483647 h 652"/>
              <a:gd name="T16" fmla="*/ 2147483647 w 387"/>
              <a:gd name="T17" fmla="*/ 2147483647 h 652"/>
              <a:gd name="T18" fmla="*/ 2147483647 w 387"/>
              <a:gd name="T19" fmla="*/ 0 h 652"/>
              <a:gd name="T20" fmla="*/ 2147483647 w 387"/>
              <a:gd name="T21" fmla="*/ 2147483647 h 652"/>
              <a:gd name="T22" fmla="*/ 2147483647 w 387"/>
              <a:gd name="T23" fmla="*/ 2147483647 h 652"/>
              <a:gd name="T24" fmla="*/ 2147483647 w 387"/>
              <a:gd name="T25" fmla="*/ 2147483647 h 652"/>
              <a:gd name="T26" fmla="*/ 2147483647 w 387"/>
              <a:gd name="T27" fmla="*/ 2147483647 h 652"/>
              <a:gd name="T28" fmla="*/ 2147483647 w 387"/>
              <a:gd name="T29" fmla="*/ 2147483647 h 652"/>
              <a:gd name="T30" fmla="*/ 2147483647 w 387"/>
              <a:gd name="T31" fmla="*/ 2147483647 h 652"/>
              <a:gd name="T32" fmla="*/ 2147483647 w 387"/>
              <a:gd name="T33" fmla="*/ 2147483647 h 652"/>
              <a:gd name="T34" fmla="*/ 2147483647 w 387"/>
              <a:gd name="T35" fmla="*/ 2147483647 h 652"/>
              <a:gd name="T36" fmla="*/ 0 w 387"/>
              <a:gd name="T37" fmla="*/ 2147483647 h 652"/>
              <a:gd name="T38" fmla="*/ 2147483647 w 387"/>
              <a:gd name="T39" fmla="*/ 2147483647 h 6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7"/>
              <a:gd name="T61" fmla="*/ 0 h 652"/>
              <a:gd name="T62" fmla="*/ 387 w 387"/>
              <a:gd name="T63" fmla="*/ 652 h 6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87" h="652">
                <a:moveTo>
                  <a:pt x="27" y="455"/>
                </a:moveTo>
                <a:lnTo>
                  <a:pt x="64" y="406"/>
                </a:lnTo>
                <a:lnTo>
                  <a:pt x="53" y="393"/>
                </a:lnTo>
                <a:lnTo>
                  <a:pt x="38" y="286"/>
                </a:lnTo>
                <a:lnTo>
                  <a:pt x="32" y="214"/>
                </a:lnTo>
                <a:lnTo>
                  <a:pt x="59" y="135"/>
                </a:lnTo>
                <a:lnTo>
                  <a:pt x="100" y="80"/>
                </a:lnTo>
                <a:lnTo>
                  <a:pt x="97" y="65"/>
                </a:lnTo>
                <a:lnTo>
                  <a:pt x="127" y="14"/>
                </a:lnTo>
                <a:lnTo>
                  <a:pt x="360" y="0"/>
                </a:lnTo>
                <a:lnTo>
                  <a:pt x="372" y="12"/>
                </a:lnTo>
                <a:lnTo>
                  <a:pt x="360" y="417"/>
                </a:lnTo>
                <a:lnTo>
                  <a:pt x="387" y="613"/>
                </a:lnTo>
                <a:lnTo>
                  <a:pt x="377" y="622"/>
                </a:lnTo>
                <a:lnTo>
                  <a:pt x="328" y="611"/>
                </a:lnTo>
                <a:lnTo>
                  <a:pt x="252" y="652"/>
                </a:lnTo>
                <a:lnTo>
                  <a:pt x="214" y="590"/>
                </a:lnTo>
                <a:lnTo>
                  <a:pt x="220" y="544"/>
                </a:lnTo>
                <a:lnTo>
                  <a:pt x="0" y="554"/>
                </a:lnTo>
                <a:lnTo>
                  <a:pt x="27" y="45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59" name="Freeform 97"/>
          <p:cNvSpPr>
            <a:spLocks/>
          </p:cNvSpPr>
          <p:nvPr/>
        </p:nvSpPr>
        <p:spPr bwMode="auto">
          <a:xfrm>
            <a:off x="5983288" y="3948909"/>
            <a:ext cx="658812" cy="869156"/>
          </a:xfrm>
          <a:custGeom>
            <a:avLst/>
            <a:gdLst>
              <a:gd name="T0" fmla="*/ 2147483647 w 415"/>
              <a:gd name="T1" fmla="*/ 2147483647 h 657"/>
              <a:gd name="T2" fmla="*/ 0 w 415"/>
              <a:gd name="T3" fmla="*/ 2147483647 h 657"/>
              <a:gd name="T4" fmla="*/ 2147483647 w 415"/>
              <a:gd name="T5" fmla="*/ 2147483647 h 657"/>
              <a:gd name="T6" fmla="*/ 2147483647 w 415"/>
              <a:gd name="T7" fmla="*/ 2147483647 h 657"/>
              <a:gd name="T8" fmla="*/ 2147483647 w 415"/>
              <a:gd name="T9" fmla="*/ 2147483647 h 657"/>
              <a:gd name="T10" fmla="*/ 2147483647 w 415"/>
              <a:gd name="T11" fmla="*/ 2147483647 h 657"/>
              <a:gd name="T12" fmla="*/ 2147483647 w 415"/>
              <a:gd name="T13" fmla="*/ 2147483647 h 657"/>
              <a:gd name="T14" fmla="*/ 2147483647 w 415"/>
              <a:gd name="T15" fmla="*/ 2147483647 h 657"/>
              <a:gd name="T16" fmla="*/ 2147483647 w 415"/>
              <a:gd name="T17" fmla="*/ 2147483647 h 657"/>
              <a:gd name="T18" fmla="*/ 2147483647 w 415"/>
              <a:gd name="T19" fmla="*/ 2147483647 h 657"/>
              <a:gd name="T20" fmla="*/ 2147483647 w 415"/>
              <a:gd name="T21" fmla="*/ 2147483647 h 657"/>
              <a:gd name="T22" fmla="*/ 2147483647 w 415"/>
              <a:gd name="T23" fmla="*/ 2147483647 h 657"/>
              <a:gd name="T24" fmla="*/ 2147483647 w 415"/>
              <a:gd name="T25" fmla="*/ 2147483647 h 657"/>
              <a:gd name="T26" fmla="*/ 2147483647 w 415"/>
              <a:gd name="T27" fmla="*/ 2147483647 h 657"/>
              <a:gd name="T28" fmla="*/ 2147483647 w 415"/>
              <a:gd name="T29" fmla="*/ 2147483647 h 657"/>
              <a:gd name="T30" fmla="*/ 2147483647 w 415"/>
              <a:gd name="T31" fmla="*/ 2147483647 h 657"/>
              <a:gd name="T32" fmla="*/ 2147483647 w 415"/>
              <a:gd name="T33" fmla="*/ 2147483647 h 657"/>
              <a:gd name="T34" fmla="*/ 2147483647 w 415"/>
              <a:gd name="T35" fmla="*/ 0 h 657"/>
              <a:gd name="T36" fmla="*/ 0 w 415"/>
              <a:gd name="T37" fmla="*/ 2147483647 h 657"/>
              <a:gd name="T38" fmla="*/ 2147483647 w 415"/>
              <a:gd name="T39" fmla="*/ 2147483647 h 6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5"/>
              <a:gd name="T61" fmla="*/ 0 h 657"/>
              <a:gd name="T62" fmla="*/ 415 w 415"/>
              <a:gd name="T63" fmla="*/ 657 h 6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5" h="657">
                <a:moveTo>
                  <a:pt x="12" y="36"/>
                </a:moveTo>
                <a:lnTo>
                  <a:pt x="0" y="441"/>
                </a:lnTo>
                <a:lnTo>
                  <a:pt x="27" y="637"/>
                </a:lnTo>
                <a:lnTo>
                  <a:pt x="55" y="644"/>
                </a:lnTo>
                <a:lnTo>
                  <a:pt x="82" y="629"/>
                </a:lnTo>
                <a:lnTo>
                  <a:pt x="97" y="644"/>
                </a:lnTo>
                <a:lnTo>
                  <a:pt x="74" y="657"/>
                </a:lnTo>
                <a:lnTo>
                  <a:pt x="131" y="642"/>
                </a:lnTo>
                <a:lnTo>
                  <a:pt x="142" y="625"/>
                </a:lnTo>
                <a:lnTo>
                  <a:pt x="135" y="614"/>
                </a:lnTo>
                <a:lnTo>
                  <a:pt x="139" y="597"/>
                </a:lnTo>
                <a:lnTo>
                  <a:pt x="112" y="572"/>
                </a:lnTo>
                <a:lnTo>
                  <a:pt x="112" y="551"/>
                </a:lnTo>
                <a:lnTo>
                  <a:pt x="415" y="525"/>
                </a:lnTo>
                <a:lnTo>
                  <a:pt x="391" y="420"/>
                </a:lnTo>
                <a:lnTo>
                  <a:pt x="406" y="358"/>
                </a:lnTo>
                <a:lnTo>
                  <a:pt x="368" y="276"/>
                </a:lnTo>
                <a:lnTo>
                  <a:pt x="288" y="0"/>
                </a:lnTo>
                <a:lnTo>
                  <a:pt x="0" y="24"/>
                </a:lnTo>
                <a:lnTo>
                  <a:pt x="12" y="3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0" name="Freeform 98"/>
          <p:cNvSpPr>
            <a:spLocks/>
          </p:cNvSpPr>
          <p:nvPr/>
        </p:nvSpPr>
        <p:spPr bwMode="auto">
          <a:xfrm>
            <a:off x="6440493" y="3903928"/>
            <a:ext cx="930275" cy="793750"/>
          </a:xfrm>
          <a:custGeom>
            <a:avLst/>
            <a:gdLst>
              <a:gd name="T0" fmla="*/ 2147483647 w 586"/>
              <a:gd name="T1" fmla="*/ 2147483647 h 600"/>
              <a:gd name="T2" fmla="*/ 2147483647 w 586"/>
              <a:gd name="T3" fmla="*/ 2147483647 h 600"/>
              <a:gd name="T4" fmla="*/ 2147483647 w 586"/>
              <a:gd name="T5" fmla="*/ 2147483647 h 600"/>
              <a:gd name="T6" fmla="*/ 2147483647 w 586"/>
              <a:gd name="T7" fmla="*/ 2147483647 h 600"/>
              <a:gd name="T8" fmla="*/ 2147483647 w 586"/>
              <a:gd name="T9" fmla="*/ 2147483647 h 600"/>
              <a:gd name="T10" fmla="*/ 2147483647 w 586"/>
              <a:gd name="T11" fmla="*/ 2147483647 h 600"/>
              <a:gd name="T12" fmla="*/ 2147483647 w 586"/>
              <a:gd name="T13" fmla="*/ 2147483647 h 600"/>
              <a:gd name="T14" fmla="*/ 2147483647 w 586"/>
              <a:gd name="T15" fmla="*/ 2147483647 h 600"/>
              <a:gd name="T16" fmla="*/ 2147483647 w 586"/>
              <a:gd name="T17" fmla="*/ 2147483647 h 600"/>
              <a:gd name="T18" fmla="*/ 2147483647 w 586"/>
              <a:gd name="T19" fmla="*/ 2147483647 h 600"/>
              <a:gd name="T20" fmla="*/ 2147483647 w 586"/>
              <a:gd name="T21" fmla="*/ 2147483647 h 600"/>
              <a:gd name="T22" fmla="*/ 2147483647 w 586"/>
              <a:gd name="T23" fmla="*/ 2147483647 h 600"/>
              <a:gd name="T24" fmla="*/ 2147483647 w 586"/>
              <a:gd name="T25" fmla="*/ 2147483647 h 600"/>
              <a:gd name="T26" fmla="*/ 2147483647 w 586"/>
              <a:gd name="T27" fmla="*/ 2147483647 h 600"/>
              <a:gd name="T28" fmla="*/ 2147483647 w 586"/>
              <a:gd name="T29" fmla="*/ 2147483647 h 600"/>
              <a:gd name="T30" fmla="*/ 2147483647 w 586"/>
              <a:gd name="T31" fmla="*/ 2147483647 h 600"/>
              <a:gd name="T32" fmla="*/ 2147483647 w 586"/>
              <a:gd name="T33" fmla="*/ 2147483647 h 600"/>
              <a:gd name="T34" fmla="*/ 2147483647 w 586"/>
              <a:gd name="T35" fmla="*/ 2147483647 h 600"/>
              <a:gd name="T36" fmla="*/ 2147483647 w 586"/>
              <a:gd name="T37" fmla="*/ 2147483647 h 600"/>
              <a:gd name="T38" fmla="*/ 2147483647 w 586"/>
              <a:gd name="T39" fmla="*/ 0 h 600"/>
              <a:gd name="T40" fmla="*/ 2147483647 w 586"/>
              <a:gd name="T41" fmla="*/ 2147483647 h 600"/>
              <a:gd name="T42" fmla="*/ 0 w 586"/>
              <a:gd name="T43" fmla="*/ 2147483647 h 600"/>
              <a:gd name="T44" fmla="*/ 2147483647 w 586"/>
              <a:gd name="T45" fmla="*/ 2147483647 h 6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6"/>
              <a:gd name="T70" fmla="*/ 0 h 600"/>
              <a:gd name="T71" fmla="*/ 586 w 586"/>
              <a:gd name="T72" fmla="*/ 600 h 6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6" h="600">
                <a:moveTo>
                  <a:pt x="80" y="310"/>
                </a:moveTo>
                <a:lnTo>
                  <a:pt x="118" y="392"/>
                </a:lnTo>
                <a:lnTo>
                  <a:pt x="103" y="454"/>
                </a:lnTo>
                <a:lnTo>
                  <a:pt x="127" y="559"/>
                </a:lnTo>
                <a:lnTo>
                  <a:pt x="150" y="593"/>
                </a:lnTo>
                <a:lnTo>
                  <a:pt x="463" y="576"/>
                </a:lnTo>
                <a:lnTo>
                  <a:pt x="467" y="597"/>
                </a:lnTo>
                <a:lnTo>
                  <a:pt x="486" y="600"/>
                </a:lnTo>
                <a:lnTo>
                  <a:pt x="478" y="549"/>
                </a:lnTo>
                <a:lnTo>
                  <a:pt x="491" y="536"/>
                </a:lnTo>
                <a:lnTo>
                  <a:pt x="537" y="545"/>
                </a:lnTo>
                <a:lnTo>
                  <a:pt x="545" y="509"/>
                </a:lnTo>
                <a:lnTo>
                  <a:pt x="539" y="462"/>
                </a:lnTo>
                <a:lnTo>
                  <a:pt x="558" y="449"/>
                </a:lnTo>
                <a:lnTo>
                  <a:pt x="586" y="358"/>
                </a:lnTo>
                <a:lnTo>
                  <a:pt x="567" y="354"/>
                </a:lnTo>
                <a:lnTo>
                  <a:pt x="491" y="236"/>
                </a:lnTo>
                <a:lnTo>
                  <a:pt x="327" y="89"/>
                </a:lnTo>
                <a:lnTo>
                  <a:pt x="254" y="43"/>
                </a:lnTo>
                <a:lnTo>
                  <a:pt x="279" y="0"/>
                </a:lnTo>
                <a:lnTo>
                  <a:pt x="145" y="17"/>
                </a:lnTo>
                <a:lnTo>
                  <a:pt x="0" y="34"/>
                </a:lnTo>
                <a:lnTo>
                  <a:pt x="80" y="31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1" name="Freeform 99"/>
          <p:cNvSpPr>
            <a:spLocks/>
          </p:cNvSpPr>
          <p:nvPr/>
        </p:nvSpPr>
        <p:spPr bwMode="auto">
          <a:xfrm>
            <a:off x="6161088" y="4613013"/>
            <a:ext cx="1568450" cy="965729"/>
          </a:xfrm>
          <a:custGeom>
            <a:avLst/>
            <a:gdLst>
              <a:gd name="T0" fmla="*/ 0 w 988"/>
              <a:gd name="T1" fmla="*/ 2147483647 h 730"/>
              <a:gd name="T2" fmla="*/ 2147483647 w 988"/>
              <a:gd name="T3" fmla="*/ 2147483647 h 730"/>
              <a:gd name="T4" fmla="*/ 2147483647 w 988"/>
              <a:gd name="T5" fmla="*/ 2147483647 h 730"/>
              <a:gd name="T6" fmla="*/ 2147483647 w 988"/>
              <a:gd name="T7" fmla="*/ 2147483647 h 730"/>
              <a:gd name="T8" fmla="*/ 2147483647 w 988"/>
              <a:gd name="T9" fmla="*/ 2147483647 h 730"/>
              <a:gd name="T10" fmla="*/ 2147483647 w 988"/>
              <a:gd name="T11" fmla="*/ 2147483647 h 730"/>
              <a:gd name="T12" fmla="*/ 2147483647 w 988"/>
              <a:gd name="T13" fmla="*/ 2147483647 h 730"/>
              <a:gd name="T14" fmla="*/ 2147483647 w 988"/>
              <a:gd name="T15" fmla="*/ 2147483647 h 730"/>
              <a:gd name="T16" fmla="*/ 2147483647 w 988"/>
              <a:gd name="T17" fmla="*/ 2147483647 h 730"/>
              <a:gd name="T18" fmla="*/ 2147483647 w 988"/>
              <a:gd name="T19" fmla="*/ 2147483647 h 730"/>
              <a:gd name="T20" fmla="*/ 2147483647 w 988"/>
              <a:gd name="T21" fmla="*/ 2147483647 h 730"/>
              <a:gd name="T22" fmla="*/ 2147483647 w 988"/>
              <a:gd name="T23" fmla="*/ 2147483647 h 730"/>
              <a:gd name="T24" fmla="*/ 2147483647 w 988"/>
              <a:gd name="T25" fmla="*/ 2147483647 h 730"/>
              <a:gd name="T26" fmla="*/ 2147483647 w 988"/>
              <a:gd name="T27" fmla="*/ 2147483647 h 730"/>
              <a:gd name="T28" fmla="*/ 2147483647 w 988"/>
              <a:gd name="T29" fmla="*/ 2147483647 h 730"/>
              <a:gd name="T30" fmla="*/ 2147483647 w 988"/>
              <a:gd name="T31" fmla="*/ 2147483647 h 730"/>
              <a:gd name="T32" fmla="*/ 2147483647 w 988"/>
              <a:gd name="T33" fmla="*/ 2147483647 h 730"/>
              <a:gd name="T34" fmla="*/ 2147483647 w 988"/>
              <a:gd name="T35" fmla="*/ 2147483647 h 730"/>
              <a:gd name="T36" fmla="*/ 2147483647 w 988"/>
              <a:gd name="T37" fmla="*/ 2147483647 h 730"/>
              <a:gd name="T38" fmla="*/ 2147483647 w 988"/>
              <a:gd name="T39" fmla="*/ 2147483647 h 730"/>
              <a:gd name="T40" fmla="*/ 2147483647 w 988"/>
              <a:gd name="T41" fmla="*/ 2147483647 h 730"/>
              <a:gd name="T42" fmla="*/ 2147483647 w 988"/>
              <a:gd name="T43" fmla="*/ 2147483647 h 730"/>
              <a:gd name="T44" fmla="*/ 2147483647 w 988"/>
              <a:gd name="T45" fmla="*/ 2147483647 h 730"/>
              <a:gd name="T46" fmla="*/ 2147483647 w 988"/>
              <a:gd name="T47" fmla="*/ 2147483647 h 730"/>
              <a:gd name="T48" fmla="*/ 2147483647 w 988"/>
              <a:gd name="T49" fmla="*/ 2147483647 h 730"/>
              <a:gd name="T50" fmla="*/ 2147483647 w 988"/>
              <a:gd name="T51" fmla="*/ 2147483647 h 730"/>
              <a:gd name="T52" fmla="*/ 2147483647 w 988"/>
              <a:gd name="T53" fmla="*/ 2147483647 h 730"/>
              <a:gd name="T54" fmla="*/ 2147483647 w 988"/>
              <a:gd name="T55" fmla="*/ 2147483647 h 730"/>
              <a:gd name="T56" fmla="*/ 2147483647 w 988"/>
              <a:gd name="T57" fmla="*/ 2147483647 h 730"/>
              <a:gd name="T58" fmla="*/ 2147483647 w 988"/>
              <a:gd name="T59" fmla="*/ 2147483647 h 730"/>
              <a:gd name="T60" fmla="*/ 2147483647 w 988"/>
              <a:gd name="T61" fmla="*/ 2147483647 h 730"/>
              <a:gd name="T62" fmla="*/ 2147483647 w 988"/>
              <a:gd name="T63" fmla="*/ 2147483647 h 730"/>
              <a:gd name="T64" fmla="*/ 2147483647 w 988"/>
              <a:gd name="T65" fmla="*/ 2147483647 h 730"/>
              <a:gd name="T66" fmla="*/ 2147483647 w 988"/>
              <a:gd name="T67" fmla="*/ 2147483647 h 730"/>
              <a:gd name="T68" fmla="*/ 2147483647 w 988"/>
              <a:gd name="T69" fmla="*/ 2147483647 h 730"/>
              <a:gd name="T70" fmla="*/ 2147483647 w 988"/>
              <a:gd name="T71" fmla="*/ 2147483647 h 730"/>
              <a:gd name="T72" fmla="*/ 2147483647 w 988"/>
              <a:gd name="T73" fmla="*/ 2147483647 h 730"/>
              <a:gd name="T74" fmla="*/ 2147483647 w 988"/>
              <a:gd name="T75" fmla="*/ 0 h 730"/>
              <a:gd name="T76" fmla="*/ 2147483647 w 988"/>
              <a:gd name="T77" fmla="*/ 2147483647 h 730"/>
              <a:gd name="T78" fmla="*/ 2147483647 w 988"/>
              <a:gd name="T79" fmla="*/ 2147483647 h 730"/>
              <a:gd name="T80" fmla="*/ 2147483647 w 988"/>
              <a:gd name="T81" fmla="*/ 2147483647 h 730"/>
              <a:gd name="T82" fmla="*/ 2147483647 w 988"/>
              <a:gd name="T83" fmla="*/ 2147483647 h 730"/>
              <a:gd name="T84" fmla="*/ 2147483647 w 988"/>
              <a:gd name="T85" fmla="*/ 2147483647 h 730"/>
              <a:gd name="T86" fmla="*/ 2147483647 w 988"/>
              <a:gd name="T87" fmla="*/ 2147483647 h 730"/>
              <a:gd name="T88" fmla="*/ 0 w 988"/>
              <a:gd name="T89" fmla="*/ 2147483647 h 730"/>
              <a:gd name="T90" fmla="*/ 0 w 988"/>
              <a:gd name="T91" fmla="*/ 2147483647 h 73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88"/>
              <a:gd name="T139" fmla="*/ 0 h 730"/>
              <a:gd name="T140" fmla="*/ 988 w 988"/>
              <a:gd name="T141" fmla="*/ 730 h 73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88" h="730">
                <a:moveTo>
                  <a:pt x="0" y="70"/>
                </a:moveTo>
                <a:lnTo>
                  <a:pt x="27" y="95"/>
                </a:lnTo>
                <a:lnTo>
                  <a:pt x="23" y="112"/>
                </a:lnTo>
                <a:lnTo>
                  <a:pt x="30" y="123"/>
                </a:lnTo>
                <a:lnTo>
                  <a:pt x="19" y="140"/>
                </a:lnTo>
                <a:lnTo>
                  <a:pt x="135" y="100"/>
                </a:lnTo>
                <a:lnTo>
                  <a:pt x="283" y="193"/>
                </a:lnTo>
                <a:lnTo>
                  <a:pt x="404" y="129"/>
                </a:lnTo>
                <a:lnTo>
                  <a:pt x="474" y="144"/>
                </a:lnTo>
                <a:lnTo>
                  <a:pt x="563" y="231"/>
                </a:lnTo>
                <a:lnTo>
                  <a:pt x="595" y="231"/>
                </a:lnTo>
                <a:lnTo>
                  <a:pt x="624" y="292"/>
                </a:lnTo>
                <a:lnTo>
                  <a:pt x="616" y="407"/>
                </a:lnTo>
                <a:lnTo>
                  <a:pt x="637" y="421"/>
                </a:lnTo>
                <a:lnTo>
                  <a:pt x="641" y="400"/>
                </a:lnTo>
                <a:lnTo>
                  <a:pt x="669" y="400"/>
                </a:lnTo>
                <a:lnTo>
                  <a:pt x="641" y="455"/>
                </a:lnTo>
                <a:lnTo>
                  <a:pt x="717" y="531"/>
                </a:lnTo>
                <a:lnTo>
                  <a:pt x="728" y="510"/>
                </a:lnTo>
                <a:lnTo>
                  <a:pt x="734" y="563"/>
                </a:lnTo>
                <a:lnTo>
                  <a:pt x="758" y="574"/>
                </a:lnTo>
                <a:lnTo>
                  <a:pt x="785" y="639"/>
                </a:lnTo>
                <a:lnTo>
                  <a:pt x="812" y="639"/>
                </a:lnTo>
                <a:lnTo>
                  <a:pt x="868" y="699"/>
                </a:lnTo>
                <a:lnTo>
                  <a:pt x="901" y="703"/>
                </a:lnTo>
                <a:lnTo>
                  <a:pt x="901" y="713"/>
                </a:lnTo>
                <a:lnTo>
                  <a:pt x="878" y="730"/>
                </a:lnTo>
                <a:lnTo>
                  <a:pt x="929" y="722"/>
                </a:lnTo>
                <a:lnTo>
                  <a:pt x="961" y="709"/>
                </a:lnTo>
                <a:lnTo>
                  <a:pt x="978" y="624"/>
                </a:lnTo>
                <a:lnTo>
                  <a:pt x="988" y="627"/>
                </a:lnTo>
                <a:lnTo>
                  <a:pt x="980" y="510"/>
                </a:lnTo>
                <a:lnTo>
                  <a:pt x="967" y="476"/>
                </a:lnTo>
                <a:lnTo>
                  <a:pt x="861" y="305"/>
                </a:lnTo>
                <a:lnTo>
                  <a:pt x="777" y="144"/>
                </a:lnTo>
                <a:lnTo>
                  <a:pt x="726" y="11"/>
                </a:lnTo>
                <a:lnTo>
                  <a:pt x="713" y="9"/>
                </a:lnTo>
                <a:lnTo>
                  <a:pt x="667" y="0"/>
                </a:lnTo>
                <a:lnTo>
                  <a:pt x="654" y="13"/>
                </a:lnTo>
                <a:lnTo>
                  <a:pt x="662" y="64"/>
                </a:lnTo>
                <a:lnTo>
                  <a:pt x="643" y="61"/>
                </a:lnTo>
                <a:lnTo>
                  <a:pt x="639" y="40"/>
                </a:lnTo>
                <a:lnTo>
                  <a:pt x="326" y="57"/>
                </a:lnTo>
                <a:lnTo>
                  <a:pt x="303" y="23"/>
                </a:lnTo>
                <a:lnTo>
                  <a:pt x="0" y="49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2" name="Freeform 102"/>
          <p:cNvSpPr>
            <a:spLocks/>
          </p:cNvSpPr>
          <p:nvPr/>
        </p:nvSpPr>
        <p:spPr bwMode="auto">
          <a:xfrm>
            <a:off x="7666038" y="5550961"/>
            <a:ext cx="30162" cy="50271"/>
          </a:xfrm>
          <a:custGeom>
            <a:avLst/>
            <a:gdLst>
              <a:gd name="T0" fmla="*/ 2147483647 w 19"/>
              <a:gd name="T1" fmla="*/ 2147483647 h 38"/>
              <a:gd name="T2" fmla="*/ 2147483647 w 19"/>
              <a:gd name="T3" fmla="*/ 2147483647 h 38"/>
              <a:gd name="T4" fmla="*/ 2147483647 w 19"/>
              <a:gd name="T5" fmla="*/ 0 h 38"/>
              <a:gd name="T6" fmla="*/ 2147483647 w 19"/>
              <a:gd name="T7" fmla="*/ 2147483647 h 38"/>
              <a:gd name="T8" fmla="*/ 0 w 19"/>
              <a:gd name="T9" fmla="*/ 2147483647 h 38"/>
              <a:gd name="T10" fmla="*/ 2147483647 w 19"/>
              <a:gd name="T11" fmla="*/ 2147483647 h 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38"/>
              <a:gd name="T20" fmla="*/ 19 w 19"/>
              <a:gd name="T21" fmla="*/ 38 h 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38">
                <a:moveTo>
                  <a:pt x="6" y="38"/>
                </a:moveTo>
                <a:lnTo>
                  <a:pt x="15" y="28"/>
                </a:lnTo>
                <a:lnTo>
                  <a:pt x="19" y="0"/>
                </a:lnTo>
                <a:lnTo>
                  <a:pt x="10" y="26"/>
                </a:lnTo>
                <a:lnTo>
                  <a:pt x="0" y="34"/>
                </a:lnTo>
                <a:lnTo>
                  <a:pt x="6" y="38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3" name="Freeform 103"/>
          <p:cNvSpPr>
            <a:spLocks/>
          </p:cNvSpPr>
          <p:nvPr/>
        </p:nvSpPr>
        <p:spPr bwMode="auto">
          <a:xfrm>
            <a:off x="6416675" y="2624667"/>
            <a:ext cx="725488" cy="664104"/>
          </a:xfrm>
          <a:custGeom>
            <a:avLst/>
            <a:gdLst>
              <a:gd name="T0" fmla="*/ 0 w 457"/>
              <a:gd name="T1" fmla="*/ 2147483647 h 502"/>
              <a:gd name="T2" fmla="*/ 2147483647 w 457"/>
              <a:gd name="T3" fmla="*/ 2147483647 h 502"/>
              <a:gd name="T4" fmla="*/ 2147483647 w 457"/>
              <a:gd name="T5" fmla="*/ 2147483647 h 502"/>
              <a:gd name="T6" fmla="*/ 2147483647 w 457"/>
              <a:gd name="T7" fmla="*/ 2147483647 h 502"/>
              <a:gd name="T8" fmla="*/ 2147483647 w 457"/>
              <a:gd name="T9" fmla="*/ 2147483647 h 502"/>
              <a:gd name="T10" fmla="*/ 2147483647 w 457"/>
              <a:gd name="T11" fmla="*/ 2147483647 h 502"/>
              <a:gd name="T12" fmla="*/ 2147483647 w 457"/>
              <a:gd name="T13" fmla="*/ 2147483647 h 502"/>
              <a:gd name="T14" fmla="*/ 2147483647 w 457"/>
              <a:gd name="T15" fmla="*/ 2147483647 h 502"/>
              <a:gd name="T16" fmla="*/ 2147483647 w 457"/>
              <a:gd name="T17" fmla="*/ 2147483647 h 502"/>
              <a:gd name="T18" fmla="*/ 2147483647 w 457"/>
              <a:gd name="T19" fmla="*/ 2147483647 h 502"/>
              <a:gd name="T20" fmla="*/ 2147483647 w 457"/>
              <a:gd name="T21" fmla="*/ 2147483647 h 502"/>
              <a:gd name="T22" fmla="*/ 2147483647 w 457"/>
              <a:gd name="T23" fmla="*/ 2147483647 h 502"/>
              <a:gd name="T24" fmla="*/ 2147483647 w 457"/>
              <a:gd name="T25" fmla="*/ 2147483647 h 502"/>
              <a:gd name="T26" fmla="*/ 2147483647 w 457"/>
              <a:gd name="T27" fmla="*/ 2147483647 h 502"/>
              <a:gd name="T28" fmla="*/ 2147483647 w 457"/>
              <a:gd name="T29" fmla="*/ 2147483647 h 502"/>
              <a:gd name="T30" fmla="*/ 2147483647 w 457"/>
              <a:gd name="T31" fmla="*/ 0 h 502"/>
              <a:gd name="T32" fmla="*/ 2147483647 w 457"/>
              <a:gd name="T33" fmla="*/ 2147483647 h 502"/>
              <a:gd name="T34" fmla="*/ 2147483647 w 457"/>
              <a:gd name="T35" fmla="*/ 2147483647 h 502"/>
              <a:gd name="T36" fmla="*/ 2147483647 w 457"/>
              <a:gd name="T37" fmla="*/ 2147483647 h 502"/>
              <a:gd name="T38" fmla="*/ 2147483647 w 457"/>
              <a:gd name="T39" fmla="*/ 2147483647 h 502"/>
              <a:gd name="T40" fmla="*/ 2147483647 w 457"/>
              <a:gd name="T41" fmla="*/ 2147483647 h 502"/>
              <a:gd name="T42" fmla="*/ 0 w 457"/>
              <a:gd name="T43" fmla="*/ 2147483647 h 50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57"/>
              <a:gd name="T67" fmla="*/ 0 h 502"/>
              <a:gd name="T68" fmla="*/ 457 w 457"/>
              <a:gd name="T69" fmla="*/ 502 h 50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57" h="502">
                <a:moveTo>
                  <a:pt x="0" y="91"/>
                </a:moveTo>
                <a:lnTo>
                  <a:pt x="38" y="440"/>
                </a:lnTo>
                <a:lnTo>
                  <a:pt x="95" y="445"/>
                </a:lnTo>
                <a:lnTo>
                  <a:pt x="163" y="485"/>
                </a:lnTo>
                <a:lnTo>
                  <a:pt x="213" y="483"/>
                </a:lnTo>
                <a:lnTo>
                  <a:pt x="235" y="468"/>
                </a:lnTo>
                <a:lnTo>
                  <a:pt x="290" y="502"/>
                </a:lnTo>
                <a:lnTo>
                  <a:pt x="323" y="474"/>
                </a:lnTo>
                <a:lnTo>
                  <a:pt x="330" y="419"/>
                </a:lnTo>
                <a:lnTo>
                  <a:pt x="351" y="430"/>
                </a:lnTo>
                <a:lnTo>
                  <a:pt x="362" y="385"/>
                </a:lnTo>
                <a:lnTo>
                  <a:pt x="438" y="318"/>
                </a:lnTo>
                <a:lnTo>
                  <a:pt x="451" y="210"/>
                </a:lnTo>
                <a:lnTo>
                  <a:pt x="442" y="187"/>
                </a:lnTo>
                <a:lnTo>
                  <a:pt x="457" y="176"/>
                </a:lnTo>
                <a:lnTo>
                  <a:pt x="429" y="0"/>
                </a:lnTo>
                <a:lnTo>
                  <a:pt x="351" y="40"/>
                </a:lnTo>
                <a:lnTo>
                  <a:pt x="311" y="81"/>
                </a:lnTo>
                <a:lnTo>
                  <a:pt x="283" y="83"/>
                </a:lnTo>
                <a:lnTo>
                  <a:pt x="239" y="106"/>
                </a:lnTo>
                <a:lnTo>
                  <a:pt x="139" y="72"/>
                </a:lnTo>
                <a:lnTo>
                  <a:pt x="0" y="91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4" name="Freeform 104"/>
          <p:cNvSpPr>
            <a:spLocks/>
          </p:cNvSpPr>
          <p:nvPr/>
        </p:nvSpPr>
        <p:spPr bwMode="auto">
          <a:xfrm>
            <a:off x="6877050" y="2857502"/>
            <a:ext cx="774700" cy="624417"/>
          </a:xfrm>
          <a:custGeom>
            <a:avLst/>
            <a:gdLst>
              <a:gd name="T0" fmla="*/ 0 w 488"/>
              <a:gd name="T1" fmla="*/ 2147483647 h 472"/>
              <a:gd name="T2" fmla="*/ 2147483647 w 488"/>
              <a:gd name="T3" fmla="*/ 2147483647 h 472"/>
              <a:gd name="T4" fmla="*/ 2147483647 w 488"/>
              <a:gd name="T5" fmla="*/ 2147483647 h 472"/>
              <a:gd name="T6" fmla="*/ 2147483647 w 488"/>
              <a:gd name="T7" fmla="*/ 2147483647 h 472"/>
              <a:gd name="T8" fmla="*/ 2147483647 w 488"/>
              <a:gd name="T9" fmla="*/ 2147483647 h 472"/>
              <a:gd name="T10" fmla="*/ 2147483647 w 488"/>
              <a:gd name="T11" fmla="*/ 2147483647 h 472"/>
              <a:gd name="T12" fmla="*/ 2147483647 w 488"/>
              <a:gd name="T13" fmla="*/ 2147483647 h 472"/>
              <a:gd name="T14" fmla="*/ 2147483647 w 488"/>
              <a:gd name="T15" fmla="*/ 2147483647 h 472"/>
              <a:gd name="T16" fmla="*/ 2147483647 w 488"/>
              <a:gd name="T17" fmla="*/ 2147483647 h 472"/>
              <a:gd name="T18" fmla="*/ 2147483647 w 488"/>
              <a:gd name="T19" fmla="*/ 2147483647 h 472"/>
              <a:gd name="T20" fmla="*/ 2147483647 w 488"/>
              <a:gd name="T21" fmla="*/ 2147483647 h 472"/>
              <a:gd name="T22" fmla="*/ 2147483647 w 488"/>
              <a:gd name="T23" fmla="*/ 2147483647 h 472"/>
              <a:gd name="T24" fmla="*/ 2147483647 w 488"/>
              <a:gd name="T25" fmla="*/ 2147483647 h 472"/>
              <a:gd name="T26" fmla="*/ 2147483647 w 488"/>
              <a:gd name="T27" fmla="*/ 2147483647 h 472"/>
              <a:gd name="T28" fmla="*/ 2147483647 w 488"/>
              <a:gd name="T29" fmla="*/ 2147483647 h 472"/>
              <a:gd name="T30" fmla="*/ 2147483647 w 488"/>
              <a:gd name="T31" fmla="*/ 2147483647 h 472"/>
              <a:gd name="T32" fmla="*/ 2147483647 w 488"/>
              <a:gd name="T33" fmla="*/ 2147483647 h 472"/>
              <a:gd name="T34" fmla="*/ 2147483647 w 488"/>
              <a:gd name="T35" fmla="*/ 2147483647 h 472"/>
              <a:gd name="T36" fmla="*/ 2147483647 w 488"/>
              <a:gd name="T37" fmla="*/ 2147483647 h 472"/>
              <a:gd name="T38" fmla="*/ 2147483647 w 488"/>
              <a:gd name="T39" fmla="*/ 0 h 472"/>
              <a:gd name="T40" fmla="*/ 2147483647 w 488"/>
              <a:gd name="T41" fmla="*/ 2147483647 h 472"/>
              <a:gd name="T42" fmla="*/ 2147483647 w 488"/>
              <a:gd name="T43" fmla="*/ 2147483647 h 472"/>
              <a:gd name="T44" fmla="*/ 2147483647 w 488"/>
              <a:gd name="T45" fmla="*/ 2147483647 h 472"/>
              <a:gd name="T46" fmla="*/ 2147483647 w 488"/>
              <a:gd name="T47" fmla="*/ 2147483647 h 472"/>
              <a:gd name="T48" fmla="*/ 2147483647 w 488"/>
              <a:gd name="T49" fmla="*/ 2147483647 h 472"/>
              <a:gd name="T50" fmla="*/ 2147483647 w 488"/>
              <a:gd name="T51" fmla="*/ 2147483647 h 472"/>
              <a:gd name="T52" fmla="*/ 2147483647 w 488"/>
              <a:gd name="T53" fmla="*/ 2147483647 h 472"/>
              <a:gd name="T54" fmla="*/ 0 w 488"/>
              <a:gd name="T55" fmla="*/ 2147483647 h 4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8"/>
              <a:gd name="T85" fmla="*/ 0 h 472"/>
              <a:gd name="T86" fmla="*/ 488 w 488"/>
              <a:gd name="T87" fmla="*/ 472 h 47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8" h="472">
                <a:moveTo>
                  <a:pt x="0" y="326"/>
                </a:moveTo>
                <a:lnTo>
                  <a:pt x="17" y="391"/>
                </a:lnTo>
                <a:lnTo>
                  <a:pt x="80" y="436"/>
                </a:lnTo>
                <a:lnTo>
                  <a:pt x="110" y="472"/>
                </a:lnTo>
                <a:lnTo>
                  <a:pt x="203" y="434"/>
                </a:lnTo>
                <a:lnTo>
                  <a:pt x="245" y="428"/>
                </a:lnTo>
                <a:lnTo>
                  <a:pt x="268" y="400"/>
                </a:lnTo>
                <a:lnTo>
                  <a:pt x="304" y="258"/>
                </a:lnTo>
                <a:lnTo>
                  <a:pt x="343" y="275"/>
                </a:lnTo>
                <a:lnTo>
                  <a:pt x="419" y="121"/>
                </a:lnTo>
                <a:lnTo>
                  <a:pt x="478" y="154"/>
                </a:lnTo>
                <a:lnTo>
                  <a:pt x="488" y="127"/>
                </a:lnTo>
                <a:lnTo>
                  <a:pt x="446" y="93"/>
                </a:lnTo>
                <a:lnTo>
                  <a:pt x="414" y="97"/>
                </a:lnTo>
                <a:lnTo>
                  <a:pt x="402" y="114"/>
                </a:lnTo>
                <a:lnTo>
                  <a:pt x="343" y="131"/>
                </a:lnTo>
                <a:lnTo>
                  <a:pt x="306" y="173"/>
                </a:lnTo>
                <a:lnTo>
                  <a:pt x="294" y="106"/>
                </a:lnTo>
                <a:lnTo>
                  <a:pt x="188" y="123"/>
                </a:lnTo>
                <a:lnTo>
                  <a:pt x="167" y="0"/>
                </a:lnTo>
                <a:lnTo>
                  <a:pt x="152" y="11"/>
                </a:lnTo>
                <a:lnTo>
                  <a:pt x="161" y="34"/>
                </a:lnTo>
                <a:lnTo>
                  <a:pt x="148" y="142"/>
                </a:lnTo>
                <a:lnTo>
                  <a:pt x="72" y="209"/>
                </a:lnTo>
                <a:lnTo>
                  <a:pt x="61" y="254"/>
                </a:lnTo>
                <a:lnTo>
                  <a:pt x="40" y="243"/>
                </a:lnTo>
                <a:lnTo>
                  <a:pt x="33" y="298"/>
                </a:lnTo>
                <a:lnTo>
                  <a:pt x="0" y="32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5" name="Freeform 105"/>
          <p:cNvSpPr>
            <a:spLocks/>
          </p:cNvSpPr>
          <p:nvPr/>
        </p:nvSpPr>
        <p:spPr bwMode="auto">
          <a:xfrm>
            <a:off x="7331080" y="2903802"/>
            <a:ext cx="785813" cy="316177"/>
          </a:xfrm>
          <a:custGeom>
            <a:avLst/>
            <a:gdLst>
              <a:gd name="T0" fmla="*/ 0 w 495"/>
              <a:gd name="T1" fmla="*/ 2147483647 h 239"/>
              <a:gd name="T2" fmla="*/ 2147483647 w 495"/>
              <a:gd name="T3" fmla="*/ 2147483647 h 239"/>
              <a:gd name="T4" fmla="*/ 2147483647 w 495"/>
              <a:gd name="T5" fmla="*/ 2147483647 h 239"/>
              <a:gd name="T6" fmla="*/ 2147483647 w 495"/>
              <a:gd name="T7" fmla="*/ 2147483647 h 239"/>
              <a:gd name="T8" fmla="*/ 2147483647 w 495"/>
              <a:gd name="T9" fmla="*/ 2147483647 h 239"/>
              <a:gd name="T10" fmla="*/ 2147483647 w 495"/>
              <a:gd name="T11" fmla="*/ 2147483647 h 239"/>
              <a:gd name="T12" fmla="*/ 2147483647 w 495"/>
              <a:gd name="T13" fmla="*/ 2147483647 h 239"/>
              <a:gd name="T14" fmla="*/ 2147483647 w 495"/>
              <a:gd name="T15" fmla="*/ 2147483647 h 239"/>
              <a:gd name="T16" fmla="*/ 2147483647 w 495"/>
              <a:gd name="T17" fmla="*/ 2147483647 h 239"/>
              <a:gd name="T18" fmla="*/ 2147483647 w 495"/>
              <a:gd name="T19" fmla="*/ 2147483647 h 239"/>
              <a:gd name="T20" fmla="*/ 2147483647 w 495"/>
              <a:gd name="T21" fmla="*/ 2147483647 h 239"/>
              <a:gd name="T22" fmla="*/ 2147483647 w 495"/>
              <a:gd name="T23" fmla="*/ 2147483647 h 239"/>
              <a:gd name="T24" fmla="*/ 2147483647 w 495"/>
              <a:gd name="T25" fmla="*/ 2147483647 h 239"/>
              <a:gd name="T26" fmla="*/ 2147483647 w 495"/>
              <a:gd name="T27" fmla="*/ 2147483647 h 239"/>
              <a:gd name="T28" fmla="*/ 2147483647 w 495"/>
              <a:gd name="T29" fmla="*/ 2147483647 h 239"/>
              <a:gd name="T30" fmla="*/ 2147483647 w 495"/>
              <a:gd name="T31" fmla="*/ 2147483647 h 239"/>
              <a:gd name="T32" fmla="*/ 2147483647 w 495"/>
              <a:gd name="T33" fmla="*/ 2147483647 h 239"/>
              <a:gd name="T34" fmla="*/ 2147483647 w 495"/>
              <a:gd name="T35" fmla="*/ 2147483647 h 239"/>
              <a:gd name="T36" fmla="*/ 2147483647 w 495"/>
              <a:gd name="T37" fmla="*/ 2147483647 h 239"/>
              <a:gd name="T38" fmla="*/ 2147483647 w 495"/>
              <a:gd name="T39" fmla="*/ 2147483647 h 239"/>
              <a:gd name="T40" fmla="*/ 2147483647 w 495"/>
              <a:gd name="T41" fmla="*/ 2147483647 h 239"/>
              <a:gd name="T42" fmla="*/ 2147483647 w 495"/>
              <a:gd name="T43" fmla="*/ 2147483647 h 239"/>
              <a:gd name="T44" fmla="*/ 2147483647 w 495"/>
              <a:gd name="T45" fmla="*/ 2147483647 h 239"/>
              <a:gd name="T46" fmla="*/ 2147483647 w 495"/>
              <a:gd name="T47" fmla="*/ 2147483647 h 239"/>
              <a:gd name="T48" fmla="*/ 2147483647 w 495"/>
              <a:gd name="T49" fmla="*/ 2147483647 h 239"/>
              <a:gd name="T50" fmla="*/ 2147483647 w 495"/>
              <a:gd name="T51" fmla="*/ 2147483647 h 239"/>
              <a:gd name="T52" fmla="*/ 2147483647 w 495"/>
              <a:gd name="T53" fmla="*/ 2147483647 h 239"/>
              <a:gd name="T54" fmla="*/ 2147483647 w 495"/>
              <a:gd name="T55" fmla="*/ 2147483647 h 239"/>
              <a:gd name="T56" fmla="*/ 2147483647 w 495"/>
              <a:gd name="T57" fmla="*/ 2147483647 h 239"/>
              <a:gd name="T58" fmla="*/ 2147483647 w 495"/>
              <a:gd name="T59" fmla="*/ 2147483647 h 239"/>
              <a:gd name="T60" fmla="*/ 2147483647 w 495"/>
              <a:gd name="T61" fmla="*/ 2147483647 h 239"/>
              <a:gd name="T62" fmla="*/ 2147483647 w 495"/>
              <a:gd name="T63" fmla="*/ 2147483647 h 239"/>
              <a:gd name="T64" fmla="*/ 2147483647 w 495"/>
              <a:gd name="T65" fmla="*/ 2147483647 h 239"/>
              <a:gd name="T66" fmla="*/ 2147483647 w 495"/>
              <a:gd name="T67" fmla="*/ 2147483647 h 239"/>
              <a:gd name="T68" fmla="*/ 2147483647 w 495"/>
              <a:gd name="T69" fmla="*/ 2147483647 h 239"/>
              <a:gd name="T70" fmla="*/ 2147483647 w 495"/>
              <a:gd name="T71" fmla="*/ 2147483647 h 239"/>
              <a:gd name="T72" fmla="*/ 2147483647 w 495"/>
              <a:gd name="T73" fmla="*/ 0 h 239"/>
              <a:gd name="T74" fmla="*/ 0 w 495"/>
              <a:gd name="T75" fmla="*/ 2147483647 h 2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95"/>
              <a:gd name="T115" fmla="*/ 0 h 239"/>
              <a:gd name="T116" fmla="*/ 495 w 495"/>
              <a:gd name="T117" fmla="*/ 239 h 2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95" h="239">
                <a:moveTo>
                  <a:pt x="0" y="72"/>
                </a:moveTo>
                <a:lnTo>
                  <a:pt x="12" y="139"/>
                </a:lnTo>
                <a:lnTo>
                  <a:pt x="49" y="97"/>
                </a:lnTo>
                <a:lnTo>
                  <a:pt x="108" y="80"/>
                </a:lnTo>
                <a:lnTo>
                  <a:pt x="120" y="63"/>
                </a:lnTo>
                <a:lnTo>
                  <a:pt x="152" y="59"/>
                </a:lnTo>
                <a:lnTo>
                  <a:pt x="194" y="93"/>
                </a:lnTo>
                <a:lnTo>
                  <a:pt x="222" y="101"/>
                </a:lnTo>
                <a:lnTo>
                  <a:pt x="275" y="148"/>
                </a:lnTo>
                <a:lnTo>
                  <a:pt x="256" y="194"/>
                </a:lnTo>
                <a:lnTo>
                  <a:pt x="264" y="214"/>
                </a:lnTo>
                <a:lnTo>
                  <a:pt x="286" y="205"/>
                </a:lnTo>
                <a:lnTo>
                  <a:pt x="307" y="205"/>
                </a:lnTo>
                <a:lnTo>
                  <a:pt x="319" y="220"/>
                </a:lnTo>
                <a:lnTo>
                  <a:pt x="343" y="220"/>
                </a:lnTo>
                <a:lnTo>
                  <a:pt x="353" y="214"/>
                </a:lnTo>
                <a:lnTo>
                  <a:pt x="338" y="173"/>
                </a:lnTo>
                <a:lnTo>
                  <a:pt x="334" y="97"/>
                </a:lnTo>
                <a:lnTo>
                  <a:pt x="315" y="86"/>
                </a:lnTo>
                <a:lnTo>
                  <a:pt x="353" y="51"/>
                </a:lnTo>
                <a:lnTo>
                  <a:pt x="355" y="29"/>
                </a:lnTo>
                <a:lnTo>
                  <a:pt x="379" y="31"/>
                </a:lnTo>
                <a:lnTo>
                  <a:pt x="349" y="78"/>
                </a:lnTo>
                <a:lnTo>
                  <a:pt x="366" y="135"/>
                </a:lnTo>
                <a:lnTo>
                  <a:pt x="374" y="150"/>
                </a:lnTo>
                <a:lnTo>
                  <a:pt x="385" y="158"/>
                </a:lnTo>
                <a:lnTo>
                  <a:pt x="362" y="156"/>
                </a:lnTo>
                <a:lnTo>
                  <a:pt x="370" y="192"/>
                </a:lnTo>
                <a:lnTo>
                  <a:pt x="410" y="214"/>
                </a:lnTo>
                <a:lnTo>
                  <a:pt x="419" y="220"/>
                </a:lnTo>
                <a:lnTo>
                  <a:pt x="431" y="220"/>
                </a:lnTo>
                <a:lnTo>
                  <a:pt x="425" y="239"/>
                </a:lnTo>
                <a:lnTo>
                  <a:pt x="474" y="214"/>
                </a:lnTo>
                <a:lnTo>
                  <a:pt x="484" y="184"/>
                </a:lnTo>
                <a:lnTo>
                  <a:pt x="495" y="152"/>
                </a:lnTo>
                <a:lnTo>
                  <a:pt x="425" y="167"/>
                </a:lnTo>
                <a:lnTo>
                  <a:pt x="379" y="0"/>
                </a:lnTo>
                <a:lnTo>
                  <a:pt x="0" y="7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6" name="Freeform 106"/>
          <p:cNvSpPr>
            <a:spLocks/>
          </p:cNvSpPr>
          <p:nvPr/>
        </p:nvSpPr>
        <p:spPr bwMode="auto">
          <a:xfrm>
            <a:off x="6745293" y="3017573"/>
            <a:ext cx="1336675" cy="612510"/>
          </a:xfrm>
          <a:custGeom>
            <a:avLst/>
            <a:gdLst>
              <a:gd name="T0" fmla="*/ 2147483647 w 842"/>
              <a:gd name="T1" fmla="*/ 2147483647 h 463"/>
              <a:gd name="T2" fmla="*/ 2147483647 w 842"/>
              <a:gd name="T3" fmla="*/ 2147483647 h 463"/>
              <a:gd name="T4" fmla="*/ 2147483647 w 842"/>
              <a:gd name="T5" fmla="*/ 2147483647 h 463"/>
              <a:gd name="T6" fmla="*/ 2147483647 w 842"/>
              <a:gd name="T7" fmla="*/ 2147483647 h 463"/>
              <a:gd name="T8" fmla="*/ 2147483647 w 842"/>
              <a:gd name="T9" fmla="*/ 2147483647 h 463"/>
              <a:gd name="T10" fmla="*/ 2147483647 w 842"/>
              <a:gd name="T11" fmla="*/ 2147483647 h 463"/>
              <a:gd name="T12" fmla="*/ 2147483647 w 842"/>
              <a:gd name="T13" fmla="*/ 2147483647 h 463"/>
              <a:gd name="T14" fmla="*/ 2147483647 w 842"/>
              <a:gd name="T15" fmla="*/ 2147483647 h 463"/>
              <a:gd name="T16" fmla="*/ 2147483647 w 842"/>
              <a:gd name="T17" fmla="*/ 2147483647 h 463"/>
              <a:gd name="T18" fmla="*/ 2147483647 w 842"/>
              <a:gd name="T19" fmla="*/ 2147483647 h 463"/>
              <a:gd name="T20" fmla="*/ 2147483647 w 842"/>
              <a:gd name="T21" fmla="*/ 0 h 463"/>
              <a:gd name="T22" fmla="*/ 2147483647 w 842"/>
              <a:gd name="T23" fmla="*/ 2147483647 h 463"/>
              <a:gd name="T24" fmla="*/ 2147483647 w 842"/>
              <a:gd name="T25" fmla="*/ 2147483647 h 463"/>
              <a:gd name="T26" fmla="*/ 2147483647 w 842"/>
              <a:gd name="T27" fmla="*/ 2147483647 h 463"/>
              <a:gd name="T28" fmla="*/ 2147483647 w 842"/>
              <a:gd name="T29" fmla="*/ 2147483647 h 463"/>
              <a:gd name="T30" fmla="*/ 2147483647 w 842"/>
              <a:gd name="T31" fmla="*/ 2147483647 h 463"/>
              <a:gd name="T32" fmla="*/ 2147483647 w 842"/>
              <a:gd name="T33" fmla="*/ 2147483647 h 463"/>
              <a:gd name="T34" fmla="*/ 2147483647 w 842"/>
              <a:gd name="T35" fmla="*/ 2147483647 h 463"/>
              <a:gd name="T36" fmla="*/ 2147483647 w 842"/>
              <a:gd name="T37" fmla="*/ 2147483647 h 463"/>
              <a:gd name="T38" fmla="*/ 2147483647 w 842"/>
              <a:gd name="T39" fmla="*/ 2147483647 h 463"/>
              <a:gd name="T40" fmla="*/ 2147483647 w 842"/>
              <a:gd name="T41" fmla="*/ 2147483647 h 463"/>
              <a:gd name="T42" fmla="*/ 2147483647 w 842"/>
              <a:gd name="T43" fmla="*/ 2147483647 h 463"/>
              <a:gd name="T44" fmla="*/ 2147483647 w 842"/>
              <a:gd name="T45" fmla="*/ 2147483647 h 463"/>
              <a:gd name="T46" fmla="*/ 2147483647 w 842"/>
              <a:gd name="T47" fmla="*/ 2147483647 h 463"/>
              <a:gd name="T48" fmla="*/ 2147483647 w 842"/>
              <a:gd name="T49" fmla="*/ 2147483647 h 463"/>
              <a:gd name="T50" fmla="*/ 2147483647 w 842"/>
              <a:gd name="T51" fmla="*/ 2147483647 h 463"/>
              <a:gd name="T52" fmla="*/ 2147483647 w 842"/>
              <a:gd name="T53" fmla="*/ 2147483647 h 463"/>
              <a:gd name="T54" fmla="*/ 2147483647 w 842"/>
              <a:gd name="T55" fmla="*/ 2147483647 h 463"/>
              <a:gd name="T56" fmla="*/ 2147483647 w 842"/>
              <a:gd name="T57" fmla="*/ 2147483647 h 463"/>
              <a:gd name="T58" fmla="*/ 0 w 842"/>
              <a:gd name="T59" fmla="*/ 2147483647 h 463"/>
              <a:gd name="T60" fmla="*/ 2147483647 w 842"/>
              <a:gd name="T61" fmla="*/ 2147483647 h 4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42"/>
              <a:gd name="T94" fmla="*/ 0 h 463"/>
              <a:gd name="T95" fmla="*/ 842 w 842"/>
              <a:gd name="T96" fmla="*/ 463 h 46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42" h="463">
                <a:moveTo>
                  <a:pt x="78" y="414"/>
                </a:moveTo>
                <a:lnTo>
                  <a:pt x="80" y="402"/>
                </a:lnTo>
                <a:lnTo>
                  <a:pt x="133" y="351"/>
                </a:lnTo>
                <a:lnTo>
                  <a:pt x="163" y="315"/>
                </a:lnTo>
                <a:lnTo>
                  <a:pt x="193" y="351"/>
                </a:lnTo>
                <a:lnTo>
                  <a:pt x="286" y="313"/>
                </a:lnTo>
                <a:lnTo>
                  <a:pt x="328" y="307"/>
                </a:lnTo>
                <a:lnTo>
                  <a:pt x="351" y="279"/>
                </a:lnTo>
                <a:lnTo>
                  <a:pt x="387" y="137"/>
                </a:lnTo>
                <a:lnTo>
                  <a:pt x="426" y="154"/>
                </a:lnTo>
                <a:lnTo>
                  <a:pt x="502" y="0"/>
                </a:lnTo>
                <a:lnTo>
                  <a:pt x="561" y="33"/>
                </a:lnTo>
                <a:lnTo>
                  <a:pt x="571" y="6"/>
                </a:lnTo>
                <a:lnTo>
                  <a:pt x="599" y="14"/>
                </a:lnTo>
                <a:lnTo>
                  <a:pt x="652" y="61"/>
                </a:lnTo>
                <a:lnTo>
                  <a:pt x="633" y="107"/>
                </a:lnTo>
                <a:lnTo>
                  <a:pt x="641" y="127"/>
                </a:lnTo>
                <a:lnTo>
                  <a:pt x="663" y="118"/>
                </a:lnTo>
                <a:lnTo>
                  <a:pt x="681" y="139"/>
                </a:lnTo>
                <a:lnTo>
                  <a:pt x="762" y="165"/>
                </a:lnTo>
                <a:lnTo>
                  <a:pt x="686" y="162"/>
                </a:lnTo>
                <a:lnTo>
                  <a:pt x="766" y="232"/>
                </a:lnTo>
                <a:lnTo>
                  <a:pt x="717" y="224"/>
                </a:lnTo>
                <a:lnTo>
                  <a:pt x="817" y="289"/>
                </a:lnTo>
                <a:lnTo>
                  <a:pt x="842" y="332"/>
                </a:lnTo>
                <a:lnTo>
                  <a:pt x="825" y="326"/>
                </a:lnTo>
                <a:lnTo>
                  <a:pt x="821" y="338"/>
                </a:lnTo>
                <a:lnTo>
                  <a:pt x="491" y="400"/>
                </a:lnTo>
                <a:lnTo>
                  <a:pt x="216" y="434"/>
                </a:lnTo>
                <a:lnTo>
                  <a:pt x="0" y="463"/>
                </a:lnTo>
                <a:lnTo>
                  <a:pt x="78" y="41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8" name="Freeform 108"/>
          <p:cNvSpPr>
            <a:spLocks/>
          </p:cNvSpPr>
          <p:nvPr/>
        </p:nvSpPr>
        <p:spPr bwMode="auto">
          <a:xfrm>
            <a:off x="6670675" y="3464722"/>
            <a:ext cx="1474788" cy="535781"/>
          </a:xfrm>
          <a:custGeom>
            <a:avLst/>
            <a:gdLst>
              <a:gd name="T0" fmla="*/ 0 w 929"/>
              <a:gd name="T1" fmla="*/ 2147483647 h 405"/>
              <a:gd name="T2" fmla="*/ 2147483647 w 929"/>
              <a:gd name="T3" fmla="*/ 2147483647 h 405"/>
              <a:gd name="T4" fmla="*/ 2147483647 w 929"/>
              <a:gd name="T5" fmla="*/ 2147483647 h 405"/>
              <a:gd name="T6" fmla="*/ 2147483647 w 929"/>
              <a:gd name="T7" fmla="*/ 2147483647 h 405"/>
              <a:gd name="T8" fmla="*/ 2147483647 w 929"/>
              <a:gd name="T9" fmla="*/ 2147483647 h 405"/>
              <a:gd name="T10" fmla="*/ 2147483647 w 929"/>
              <a:gd name="T11" fmla="*/ 2147483647 h 405"/>
              <a:gd name="T12" fmla="*/ 2147483647 w 929"/>
              <a:gd name="T13" fmla="*/ 2147483647 h 405"/>
              <a:gd name="T14" fmla="*/ 2147483647 w 929"/>
              <a:gd name="T15" fmla="*/ 2147483647 h 405"/>
              <a:gd name="T16" fmla="*/ 2147483647 w 929"/>
              <a:gd name="T17" fmla="*/ 2147483647 h 405"/>
              <a:gd name="T18" fmla="*/ 2147483647 w 929"/>
              <a:gd name="T19" fmla="*/ 2147483647 h 405"/>
              <a:gd name="T20" fmla="*/ 2147483647 w 929"/>
              <a:gd name="T21" fmla="*/ 2147483647 h 405"/>
              <a:gd name="T22" fmla="*/ 2147483647 w 929"/>
              <a:gd name="T23" fmla="*/ 2147483647 h 405"/>
              <a:gd name="T24" fmla="*/ 2147483647 w 929"/>
              <a:gd name="T25" fmla="*/ 2147483647 h 405"/>
              <a:gd name="T26" fmla="*/ 2147483647 w 929"/>
              <a:gd name="T27" fmla="*/ 2147483647 h 405"/>
              <a:gd name="T28" fmla="*/ 2147483647 w 929"/>
              <a:gd name="T29" fmla="*/ 2147483647 h 405"/>
              <a:gd name="T30" fmla="*/ 2147483647 w 929"/>
              <a:gd name="T31" fmla="*/ 2147483647 h 405"/>
              <a:gd name="T32" fmla="*/ 2147483647 w 929"/>
              <a:gd name="T33" fmla="*/ 2147483647 h 405"/>
              <a:gd name="T34" fmla="*/ 2147483647 w 929"/>
              <a:gd name="T35" fmla="*/ 2147483647 h 405"/>
              <a:gd name="T36" fmla="*/ 2147483647 w 929"/>
              <a:gd name="T37" fmla="*/ 2147483647 h 405"/>
              <a:gd name="T38" fmla="*/ 2147483647 w 929"/>
              <a:gd name="T39" fmla="*/ 2147483647 h 405"/>
              <a:gd name="T40" fmla="*/ 2147483647 w 929"/>
              <a:gd name="T41" fmla="*/ 2147483647 h 405"/>
              <a:gd name="T42" fmla="*/ 2147483647 w 929"/>
              <a:gd name="T43" fmla="*/ 2147483647 h 405"/>
              <a:gd name="T44" fmla="*/ 2147483647 w 929"/>
              <a:gd name="T45" fmla="*/ 2147483647 h 405"/>
              <a:gd name="T46" fmla="*/ 2147483647 w 929"/>
              <a:gd name="T47" fmla="*/ 2147483647 h 405"/>
              <a:gd name="T48" fmla="*/ 2147483647 w 929"/>
              <a:gd name="T49" fmla="*/ 2147483647 h 405"/>
              <a:gd name="T50" fmla="*/ 2147483647 w 929"/>
              <a:gd name="T51" fmla="*/ 2147483647 h 405"/>
              <a:gd name="T52" fmla="*/ 2147483647 w 929"/>
              <a:gd name="T53" fmla="*/ 2147483647 h 405"/>
              <a:gd name="T54" fmla="*/ 2147483647 w 929"/>
              <a:gd name="T55" fmla="*/ 0 h 405"/>
              <a:gd name="T56" fmla="*/ 2147483647 w 929"/>
              <a:gd name="T57" fmla="*/ 2147483647 h 405"/>
              <a:gd name="T58" fmla="*/ 2147483647 w 929"/>
              <a:gd name="T59" fmla="*/ 2147483647 h 405"/>
              <a:gd name="T60" fmla="*/ 2147483647 w 929"/>
              <a:gd name="T61" fmla="*/ 2147483647 h 405"/>
              <a:gd name="T62" fmla="*/ 2147483647 w 929"/>
              <a:gd name="T63" fmla="*/ 2147483647 h 405"/>
              <a:gd name="T64" fmla="*/ 2147483647 w 929"/>
              <a:gd name="T65" fmla="*/ 2147483647 h 405"/>
              <a:gd name="T66" fmla="*/ 2147483647 w 929"/>
              <a:gd name="T67" fmla="*/ 2147483647 h 405"/>
              <a:gd name="T68" fmla="*/ 2147483647 w 929"/>
              <a:gd name="T69" fmla="*/ 2147483647 h 405"/>
              <a:gd name="T70" fmla="*/ 0 w 929"/>
              <a:gd name="T71" fmla="*/ 2147483647 h 405"/>
              <a:gd name="T72" fmla="*/ 0 w 929"/>
              <a:gd name="T73" fmla="*/ 2147483647 h 40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9"/>
              <a:gd name="T112" fmla="*/ 0 h 405"/>
              <a:gd name="T113" fmla="*/ 929 w 929"/>
              <a:gd name="T114" fmla="*/ 405 h 40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9" h="405">
                <a:moveTo>
                  <a:pt x="0" y="349"/>
                </a:moveTo>
                <a:lnTo>
                  <a:pt x="134" y="332"/>
                </a:lnTo>
                <a:lnTo>
                  <a:pt x="212" y="294"/>
                </a:lnTo>
                <a:lnTo>
                  <a:pt x="360" y="278"/>
                </a:lnTo>
                <a:lnTo>
                  <a:pt x="420" y="316"/>
                </a:lnTo>
                <a:lnTo>
                  <a:pt x="517" y="303"/>
                </a:lnTo>
                <a:lnTo>
                  <a:pt x="663" y="405"/>
                </a:lnTo>
                <a:lnTo>
                  <a:pt x="720" y="392"/>
                </a:lnTo>
                <a:lnTo>
                  <a:pt x="802" y="275"/>
                </a:lnTo>
                <a:lnTo>
                  <a:pt x="868" y="250"/>
                </a:lnTo>
                <a:lnTo>
                  <a:pt x="889" y="216"/>
                </a:lnTo>
                <a:lnTo>
                  <a:pt x="817" y="229"/>
                </a:lnTo>
                <a:lnTo>
                  <a:pt x="798" y="205"/>
                </a:lnTo>
                <a:lnTo>
                  <a:pt x="841" y="193"/>
                </a:lnTo>
                <a:lnTo>
                  <a:pt x="841" y="178"/>
                </a:lnTo>
                <a:lnTo>
                  <a:pt x="792" y="161"/>
                </a:lnTo>
                <a:lnTo>
                  <a:pt x="855" y="138"/>
                </a:lnTo>
                <a:lnTo>
                  <a:pt x="851" y="163"/>
                </a:lnTo>
                <a:lnTo>
                  <a:pt x="891" y="163"/>
                </a:lnTo>
                <a:lnTo>
                  <a:pt x="913" y="121"/>
                </a:lnTo>
                <a:lnTo>
                  <a:pt x="929" y="119"/>
                </a:lnTo>
                <a:lnTo>
                  <a:pt x="919" y="81"/>
                </a:lnTo>
                <a:lnTo>
                  <a:pt x="891" y="119"/>
                </a:lnTo>
                <a:lnTo>
                  <a:pt x="862" y="36"/>
                </a:lnTo>
                <a:lnTo>
                  <a:pt x="881" y="32"/>
                </a:lnTo>
                <a:lnTo>
                  <a:pt x="908" y="55"/>
                </a:lnTo>
                <a:lnTo>
                  <a:pt x="889" y="17"/>
                </a:lnTo>
                <a:lnTo>
                  <a:pt x="868" y="0"/>
                </a:lnTo>
                <a:lnTo>
                  <a:pt x="538" y="62"/>
                </a:lnTo>
                <a:lnTo>
                  <a:pt x="263" y="96"/>
                </a:lnTo>
                <a:lnTo>
                  <a:pt x="225" y="170"/>
                </a:lnTo>
                <a:lnTo>
                  <a:pt x="166" y="184"/>
                </a:lnTo>
                <a:lnTo>
                  <a:pt x="138" y="222"/>
                </a:lnTo>
                <a:lnTo>
                  <a:pt x="32" y="282"/>
                </a:lnTo>
                <a:lnTo>
                  <a:pt x="26" y="305"/>
                </a:lnTo>
                <a:lnTo>
                  <a:pt x="0" y="318"/>
                </a:lnTo>
                <a:lnTo>
                  <a:pt x="0" y="34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69" name="Freeform 109"/>
          <p:cNvSpPr>
            <a:spLocks/>
          </p:cNvSpPr>
          <p:nvPr/>
        </p:nvSpPr>
        <p:spPr bwMode="auto">
          <a:xfrm>
            <a:off x="6843718" y="3832490"/>
            <a:ext cx="879475" cy="545042"/>
          </a:xfrm>
          <a:custGeom>
            <a:avLst/>
            <a:gdLst>
              <a:gd name="T0" fmla="*/ 2147483647 w 554"/>
              <a:gd name="T1" fmla="*/ 2147483647 h 412"/>
              <a:gd name="T2" fmla="*/ 2147483647 w 554"/>
              <a:gd name="T3" fmla="*/ 2147483647 h 412"/>
              <a:gd name="T4" fmla="*/ 2147483647 w 554"/>
              <a:gd name="T5" fmla="*/ 0 h 412"/>
              <a:gd name="T6" fmla="*/ 2147483647 w 554"/>
              <a:gd name="T7" fmla="*/ 2147483647 h 412"/>
              <a:gd name="T8" fmla="*/ 2147483647 w 554"/>
              <a:gd name="T9" fmla="*/ 2147483647 h 412"/>
              <a:gd name="T10" fmla="*/ 2147483647 w 554"/>
              <a:gd name="T11" fmla="*/ 2147483647 h 412"/>
              <a:gd name="T12" fmla="*/ 2147483647 w 554"/>
              <a:gd name="T13" fmla="*/ 2147483647 h 412"/>
              <a:gd name="T14" fmla="*/ 2147483647 w 554"/>
              <a:gd name="T15" fmla="*/ 2147483647 h 412"/>
              <a:gd name="T16" fmla="*/ 2147483647 w 554"/>
              <a:gd name="T17" fmla="*/ 2147483647 h 412"/>
              <a:gd name="T18" fmla="*/ 2147483647 w 554"/>
              <a:gd name="T19" fmla="*/ 2147483647 h 412"/>
              <a:gd name="T20" fmla="*/ 2147483647 w 554"/>
              <a:gd name="T21" fmla="*/ 2147483647 h 412"/>
              <a:gd name="T22" fmla="*/ 2147483647 w 554"/>
              <a:gd name="T23" fmla="*/ 2147483647 h 412"/>
              <a:gd name="T24" fmla="*/ 2147483647 w 554"/>
              <a:gd name="T25" fmla="*/ 2147483647 h 412"/>
              <a:gd name="T26" fmla="*/ 2147483647 w 554"/>
              <a:gd name="T27" fmla="*/ 2147483647 h 412"/>
              <a:gd name="T28" fmla="*/ 2147483647 w 554"/>
              <a:gd name="T29" fmla="*/ 2147483647 h 412"/>
              <a:gd name="T30" fmla="*/ 2147483647 w 554"/>
              <a:gd name="T31" fmla="*/ 2147483647 h 412"/>
              <a:gd name="T32" fmla="*/ 2147483647 w 554"/>
              <a:gd name="T33" fmla="*/ 2147483647 h 412"/>
              <a:gd name="T34" fmla="*/ 0 w 554"/>
              <a:gd name="T35" fmla="*/ 2147483647 h 412"/>
              <a:gd name="T36" fmla="*/ 2147483647 w 554"/>
              <a:gd name="T37" fmla="*/ 2147483647 h 4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412"/>
              <a:gd name="T59" fmla="*/ 554 w 554"/>
              <a:gd name="T60" fmla="*/ 412 h 4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412">
                <a:moveTo>
                  <a:pt x="25" y="54"/>
                </a:moveTo>
                <a:lnTo>
                  <a:pt x="103" y="16"/>
                </a:lnTo>
                <a:lnTo>
                  <a:pt x="251" y="0"/>
                </a:lnTo>
                <a:lnTo>
                  <a:pt x="311" y="38"/>
                </a:lnTo>
                <a:lnTo>
                  <a:pt x="408" y="25"/>
                </a:lnTo>
                <a:lnTo>
                  <a:pt x="554" y="127"/>
                </a:lnTo>
                <a:lnTo>
                  <a:pt x="490" y="205"/>
                </a:lnTo>
                <a:lnTo>
                  <a:pt x="493" y="239"/>
                </a:lnTo>
                <a:lnTo>
                  <a:pt x="383" y="340"/>
                </a:lnTo>
                <a:lnTo>
                  <a:pt x="364" y="344"/>
                </a:lnTo>
                <a:lnTo>
                  <a:pt x="357" y="374"/>
                </a:lnTo>
                <a:lnTo>
                  <a:pt x="332" y="357"/>
                </a:lnTo>
                <a:lnTo>
                  <a:pt x="353" y="385"/>
                </a:lnTo>
                <a:lnTo>
                  <a:pt x="332" y="412"/>
                </a:lnTo>
                <a:lnTo>
                  <a:pt x="313" y="408"/>
                </a:lnTo>
                <a:lnTo>
                  <a:pt x="237" y="290"/>
                </a:lnTo>
                <a:lnTo>
                  <a:pt x="73" y="143"/>
                </a:lnTo>
                <a:lnTo>
                  <a:pt x="0" y="97"/>
                </a:lnTo>
                <a:lnTo>
                  <a:pt x="25" y="54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0" name="Freeform 110"/>
          <p:cNvSpPr>
            <a:spLocks/>
          </p:cNvSpPr>
          <p:nvPr/>
        </p:nvSpPr>
        <p:spPr bwMode="auto">
          <a:xfrm>
            <a:off x="7945438" y="2879991"/>
            <a:ext cx="184150" cy="243417"/>
          </a:xfrm>
          <a:custGeom>
            <a:avLst/>
            <a:gdLst>
              <a:gd name="T0" fmla="*/ 0 w 116"/>
              <a:gd name="T1" fmla="*/ 2147483647 h 184"/>
              <a:gd name="T2" fmla="*/ 2147483647 w 116"/>
              <a:gd name="T3" fmla="*/ 0 h 184"/>
              <a:gd name="T4" fmla="*/ 2147483647 w 116"/>
              <a:gd name="T5" fmla="*/ 0 h 184"/>
              <a:gd name="T6" fmla="*/ 2147483647 w 116"/>
              <a:gd name="T7" fmla="*/ 2147483647 h 184"/>
              <a:gd name="T8" fmla="*/ 2147483647 w 116"/>
              <a:gd name="T9" fmla="*/ 2147483647 h 184"/>
              <a:gd name="T10" fmla="*/ 2147483647 w 116"/>
              <a:gd name="T11" fmla="*/ 2147483647 h 184"/>
              <a:gd name="T12" fmla="*/ 2147483647 w 116"/>
              <a:gd name="T13" fmla="*/ 2147483647 h 184"/>
              <a:gd name="T14" fmla="*/ 2147483647 w 116"/>
              <a:gd name="T15" fmla="*/ 2147483647 h 184"/>
              <a:gd name="T16" fmla="*/ 2147483647 w 116"/>
              <a:gd name="T17" fmla="*/ 2147483647 h 184"/>
              <a:gd name="T18" fmla="*/ 2147483647 w 116"/>
              <a:gd name="T19" fmla="*/ 2147483647 h 184"/>
              <a:gd name="T20" fmla="*/ 2147483647 w 116"/>
              <a:gd name="T21" fmla="*/ 2147483647 h 184"/>
              <a:gd name="T22" fmla="*/ 2147483647 w 116"/>
              <a:gd name="T23" fmla="*/ 2147483647 h 184"/>
              <a:gd name="T24" fmla="*/ 2147483647 w 116"/>
              <a:gd name="T25" fmla="*/ 2147483647 h 184"/>
              <a:gd name="T26" fmla="*/ 2147483647 w 116"/>
              <a:gd name="T27" fmla="*/ 2147483647 h 184"/>
              <a:gd name="T28" fmla="*/ 2147483647 w 116"/>
              <a:gd name="T29" fmla="*/ 2147483647 h 184"/>
              <a:gd name="T30" fmla="*/ 0 w 116"/>
              <a:gd name="T31" fmla="*/ 2147483647 h 1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84"/>
              <a:gd name="T50" fmla="*/ 116 w 116"/>
              <a:gd name="T51" fmla="*/ 184 h 1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84">
                <a:moveTo>
                  <a:pt x="0" y="17"/>
                </a:moveTo>
                <a:lnTo>
                  <a:pt x="17" y="0"/>
                </a:lnTo>
                <a:lnTo>
                  <a:pt x="38" y="0"/>
                </a:lnTo>
                <a:lnTo>
                  <a:pt x="31" y="19"/>
                </a:lnTo>
                <a:lnTo>
                  <a:pt x="25" y="25"/>
                </a:lnTo>
                <a:lnTo>
                  <a:pt x="31" y="46"/>
                </a:lnTo>
                <a:lnTo>
                  <a:pt x="57" y="74"/>
                </a:lnTo>
                <a:lnTo>
                  <a:pt x="63" y="97"/>
                </a:lnTo>
                <a:lnTo>
                  <a:pt x="86" y="121"/>
                </a:lnTo>
                <a:lnTo>
                  <a:pt x="103" y="127"/>
                </a:lnTo>
                <a:lnTo>
                  <a:pt x="110" y="144"/>
                </a:lnTo>
                <a:lnTo>
                  <a:pt x="95" y="157"/>
                </a:lnTo>
                <a:lnTo>
                  <a:pt x="112" y="156"/>
                </a:lnTo>
                <a:lnTo>
                  <a:pt x="116" y="169"/>
                </a:lnTo>
                <a:lnTo>
                  <a:pt x="46" y="184"/>
                </a:lnTo>
                <a:lnTo>
                  <a:pt x="0" y="1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1" name="Freeform 111"/>
          <p:cNvSpPr>
            <a:spLocks/>
          </p:cNvSpPr>
          <p:nvPr/>
        </p:nvSpPr>
        <p:spPr bwMode="auto">
          <a:xfrm>
            <a:off x="7097718" y="2496344"/>
            <a:ext cx="1004887" cy="523875"/>
          </a:xfrm>
          <a:custGeom>
            <a:avLst/>
            <a:gdLst>
              <a:gd name="T0" fmla="*/ 2147483647 w 633"/>
              <a:gd name="T1" fmla="*/ 2147483647 h 396"/>
              <a:gd name="T2" fmla="*/ 2147483647 w 633"/>
              <a:gd name="T3" fmla="*/ 2147483647 h 396"/>
              <a:gd name="T4" fmla="*/ 2147483647 w 633"/>
              <a:gd name="T5" fmla="*/ 2147483647 h 396"/>
              <a:gd name="T6" fmla="*/ 2147483647 w 633"/>
              <a:gd name="T7" fmla="*/ 2147483647 h 396"/>
              <a:gd name="T8" fmla="*/ 2147483647 w 633"/>
              <a:gd name="T9" fmla="*/ 2147483647 h 396"/>
              <a:gd name="T10" fmla="*/ 2147483647 w 633"/>
              <a:gd name="T11" fmla="*/ 2147483647 h 396"/>
              <a:gd name="T12" fmla="*/ 2147483647 w 633"/>
              <a:gd name="T13" fmla="*/ 2147483647 h 396"/>
              <a:gd name="T14" fmla="*/ 2147483647 w 633"/>
              <a:gd name="T15" fmla="*/ 2147483647 h 396"/>
              <a:gd name="T16" fmla="*/ 2147483647 w 633"/>
              <a:gd name="T17" fmla="*/ 2147483647 h 396"/>
              <a:gd name="T18" fmla="*/ 2147483647 w 633"/>
              <a:gd name="T19" fmla="*/ 2147483647 h 396"/>
              <a:gd name="T20" fmla="*/ 2147483647 w 633"/>
              <a:gd name="T21" fmla="*/ 2147483647 h 396"/>
              <a:gd name="T22" fmla="*/ 2147483647 w 633"/>
              <a:gd name="T23" fmla="*/ 0 h 396"/>
              <a:gd name="T24" fmla="*/ 2147483647 w 633"/>
              <a:gd name="T25" fmla="*/ 2147483647 h 396"/>
              <a:gd name="T26" fmla="*/ 2147483647 w 633"/>
              <a:gd name="T27" fmla="*/ 2147483647 h 396"/>
              <a:gd name="T28" fmla="*/ 0 w 633"/>
              <a:gd name="T29" fmla="*/ 2147483647 h 396"/>
              <a:gd name="T30" fmla="*/ 2147483647 w 633"/>
              <a:gd name="T31" fmla="*/ 2147483647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33"/>
              <a:gd name="T49" fmla="*/ 0 h 396"/>
              <a:gd name="T50" fmla="*/ 633 w 633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33" h="396">
                <a:moveTo>
                  <a:pt x="49" y="396"/>
                </a:moveTo>
                <a:lnTo>
                  <a:pt x="155" y="379"/>
                </a:lnTo>
                <a:lnTo>
                  <a:pt x="534" y="307"/>
                </a:lnTo>
                <a:lnTo>
                  <a:pt x="551" y="290"/>
                </a:lnTo>
                <a:lnTo>
                  <a:pt x="572" y="290"/>
                </a:lnTo>
                <a:lnTo>
                  <a:pt x="597" y="273"/>
                </a:lnTo>
                <a:lnTo>
                  <a:pt x="633" y="228"/>
                </a:lnTo>
                <a:lnTo>
                  <a:pt x="570" y="178"/>
                </a:lnTo>
                <a:lnTo>
                  <a:pt x="569" y="133"/>
                </a:lnTo>
                <a:lnTo>
                  <a:pt x="597" y="68"/>
                </a:lnTo>
                <a:lnTo>
                  <a:pt x="555" y="48"/>
                </a:lnTo>
                <a:lnTo>
                  <a:pt x="510" y="0"/>
                </a:lnTo>
                <a:lnTo>
                  <a:pt x="89" y="78"/>
                </a:lnTo>
                <a:lnTo>
                  <a:pt x="68" y="48"/>
                </a:lnTo>
                <a:lnTo>
                  <a:pt x="0" y="97"/>
                </a:lnTo>
                <a:lnTo>
                  <a:pt x="49" y="39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2" name="Freeform 112"/>
          <p:cNvSpPr>
            <a:spLocks/>
          </p:cNvSpPr>
          <p:nvPr/>
        </p:nvSpPr>
        <p:spPr bwMode="auto">
          <a:xfrm>
            <a:off x="7994650" y="2586303"/>
            <a:ext cx="215900" cy="429948"/>
          </a:xfrm>
          <a:custGeom>
            <a:avLst/>
            <a:gdLst>
              <a:gd name="T0" fmla="*/ 2147483647 w 136"/>
              <a:gd name="T1" fmla="*/ 2147483647 h 325"/>
              <a:gd name="T2" fmla="*/ 2147483647 w 136"/>
              <a:gd name="T3" fmla="*/ 2147483647 h 325"/>
              <a:gd name="T4" fmla="*/ 2147483647 w 136"/>
              <a:gd name="T5" fmla="*/ 2147483647 h 325"/>
              <a:gd name="T6" fmla="*/ 2147483647 w 136"/>
              <a:gd name="T7" fmla="*/ 2147483647 h 325"/>
              <a:gd name="T8" fmla="*/ 2147483647 w 136"/>
              <a:gd name="T9" fmla="*/ 2147483647 h 325"/>
              <a:gd name="T10" fmla="*/ 2147483647 w 136"/>
              <a:gd name="T11" fmla="*/ 0 h 325"/>
              <a:gd name="T12" fmla="*/ 2147483647 w 136"/>
              <a:gd name="T13" fmla="*/ 2147483647 h 325"/>
              <a:gd name="T14" fmla="*/ 2147483647 w 136"/>
              <a:gd name="T15" fmla="*/ 2147483647 h 325"/>
              <a:gd name="T16" fmla="*/ 2147483647 w 136"/>
              <a:gd name="T17" fmla="*/ 2147483647 h 325"/>
              <a:gd name="T18" fmla="*/ 2147483647 w 136"/>
              <a:gd name="T19" fmla="*/ 2147483647 h 325"/>
              <a:gd name="T20" fmla="*/ 2147483647 w 136"/>
              <a:gd name="T21" fmla="*/ 2147483647 h 325"/>
              <a:gd name="T22" fmla="*/ 2147483647 w 136"/>
              <a:gd name="T23" fmla="*/ 2147483647 h 325"/>
              <a:gd name="T24" fmla="*/ 2147483647 w 136"/>
              <a:gd name="T25" fmla="*/ 2147483647 h 325"/>
              <a:gd name="T26" fmla="*/ 2147483647 w 136"/>
              <a:gd name="T27" fmla="*/ 2147483647 h 325"/>
              <a:gd name="T28" fmla="*/ 2147483647 w 136"/>
              <a:gd name="T29" fmla="*/ 2147483647 h 325"/>
              <a:gd name="T30" fmla="*/ 2147483647 w 136"/>
              <a:gd name="T31" fmla="*/ 2147483647 h 325"/>
              <a:gd name="T32" fmla="*/ 2147483647 w 136"/>
              <a:gd name="T33" fmla="*/ 2147483647 h 325"/>
              <a:gd name="T34" fmla="*/ 2147483647 w 136"/>
              <a:gd name="T35" fmla="*/ 2147483647 h 325"/>
              <a:gd name="T36" fmla="*/ 2147483647 w 136"/>
              <a:gd name="T37" fmla="*/ 2147483647 h 325"/>
              <a:gd name="T38" fmla="*/ 2147483647 w 136"/>
              <a:gd name="T39" fmla="*/ 2147483647 h 325"/>
              <a:gd name="T40" fmla="*/ 2147483647 w 136"/>
              <a:gd name="T41" fmla="*/ 2147483647 h 325"/>
              <a:gd name="T42" fmla="*/ 2147483647 w 136"/>
              <a:gd name="T43" fmla="*/ 2147483647 h 325"/>
              <a:gd name="T44" fmla="*/ 2147483647 w 136"/>
              <a:gd name="T45" fmla="*/ 2147483647 h 325"/>
              <a:gd name="T46" fmla="*/ 2147483647 w 136"/>
              <a:gd name="T47" fmla="*/ 2147483647 h 325"/>
              <a:gd name="T48" fmla="*/ 0 w 136"/>
              <a:gd name="T49" fmla="*/ 2147483647 h 325"/>
              <a:gd name="T50" fmla="*/ 2147483647 w 136"/>
              <a:gd name="T51" fmla="*/ 2147483647 h 3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6"/>
              <a:gd name="T79" fmla="*/ 0 h 325"/>
              <a:gd name="T80" fmla="*/ 136 w 136"/>
              <a:gd name="T81" fmla="*/ 325 h 32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6" h="325">
                <a:moveTo>
                  <a:pt x="7" y="222"/>
                </a:moveTo>
                <a:lnTo>
                  <a:pt x="32" y="205"/>
                </a:lnTo>
                <a:lnTo>
                  <a:pt x="68" y="160"/>
                </a:lnTo>
                <a:lnTo>
                  <a:pt x="5" y="110"/>
                </a:lnTo>
                <a:lnTo>
                  <a:pt x="4" y="65"/>
                </a:lnTo>
                <a:lnTo>
                  <a:pt x="32" y="0"/>
                </a:lnTo>
                <a:lnTo>
                  <a:pt x="125" y="33"/>
                </a:lnTo>
                <a:lnTo>
                  <a:pt x="127" y="44"/>
                </a:lnTo>
                <a:lnTo>
                  <a:pt x="115" y="80"/>
                </a:lnTo>
                <a:lnTo>
                  <a:pt x="106" y="88"/>
                </a:lnTo>
                <a:lnTo>
                  <a:pt x="104" y="107"/>
                </a:lnTo>
                <a:lnTo>
                  <a:pt x="113" y="112"/>
                </a:lnTo>
                <a:lnTo>
                  <a:pt x="136" y="107"/>
                </a:lnTo>
                <a:lnTo>
                  <a:pt x="136" y="162"/>
                </a:lnTo>
                <a:lnTo>
                  <a:pt x="136" y="196"/>
                </a:lnTo>
                <a:lnTo>
                  <a:pt x="136" y="215"/>
                </a:lnTo>
                <a:lnTo>
                  <a:pt x="129" y="232"/>
                </a:lnTo>
                <a:lnTo>
                  <a:pt x="119" y="234"/>
                </a:lnTo>
                <a:lnTo>
                  <a:pt x="123" y="249"/>
                </a:lnTo>
                <a:lnTo>
                  <a:pt x="89" y="325"/>
                </a:lnTo>
                <a:lnTo>
                  <a:pt x="81" y="325"/>
                </a:lnTo>
                <a:lnTo>
                  <a:pt x="77" y="296"/>
                </a:lnTo>
                <a:lnTo>
                  <a:pt x="55" y="296"/>
                </a:lnTo>
                <a:lnTo>
                  <a:pt x="7" y="266"/>
                </a:lnTo>
                <a:lnTo>
                  <a:pt x="0" y="241"/>
                </a:lnTo>
                <a:lnTo>
                  <a:pt x="7" y="222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3" name="Freeform 113"/>
          <p:cNvSpPr>
            <a:spLocks/>
          </p:cNvSpPr>
          <p:nvPr/>
        </p:nvSpPr>
        <p:spPr bwMode="auto">
          <a:xfrm>
            <a:off x="7205663" y="1916907"/>
            <a:ext cx="1027112" cy="744802"/>
          </a:xfrm>
          <a:custGeom>
            <a:avLst/>
            <a:gdLst>
              <a:gd name="T0" fmla="*/ 2147483647 w 647"/>
              <a:gd name="T1" fmla="*/ 2147483647 h 563"/>
              <a:gd name="T2" fmla="*/ 2147483647 w 647"/>
              <a:gd name="T3" fmla="*/ 2147483647 h 563"/>
              <a:gd name="T4" fmla="*/ 2147483647 w 647"/>
              <a:gd name="T5" fmla="*/ 2147483647 h 563"/>
              <a:gd name="T6" fmla="*/ 2147483647 w 647"/>
              <a:gd name="T7" fmla="*/ 2147483647 h 563"/>
              <a:gd name="T8" fmla="*/ 2147483647 w 647"/>
              <a:gd name="T9" fmla="*/ 2147483647 h 563"/>
              <a:gd name="T10" fmla="*/ 2147483647 w 647"/>
              <a:gd name="T11" fmla="*/ 2147483647 h 563"/>
              <a:gd name="T12" fmla="*/ 2147483647 w 647"/>
              <a:gd name="T13" fmla="*/ 2147483647 h 563"/>
              <a:gd name="T14" fmla="*/ 2147483647 w 647"/>
              <a:gd name="T15" fmla="*/ 2147483647 h 563"/>
              <a:gd name="T16" fmla="*/ 2147483647 w 647"/>
              <a:gd name="T17" fmla="*/ 2147483647 h 563"/>
              <a:gd name="T18" fmla="*/ 2147483647 w 647"/>
              <a:gd name="T19" fmla="*/ 2147483647 h 563"/>
              <a:gd name="T20" fmla="*/ 2147483647 w 647"/>
              <a:gd name="T21" fmla="*/ 2147483647 h 563"/>
              <a:gd name="T22" fmla="*/ 2147483647 w 647"/>
              <a:gd name="T23" fmla="*/ 2147483647 h 563"/>
              <a:gd name="T24" fmla="*/ 2147483647 w 647"/>
              <a:gd name="T25" fmla="*/ 0 h 563"/>
              <a:gd name="T26" fmla="*/ 2147483647 w 647"/>
              <a:gd name="T27" fmla="*/ 2147483647 h 563"/>
              <a:gd name="T28" fmla="*/ 2147483647 w 647"/>
              <a:gd name="T29" fmla="*/ 2147483647 h 563"/>
              <a:gd name="T30" fmla="*/ 2147483647 w 647"/>
              <a:gd name="T31" fmla="*/ 2147483647 h 563"/>
              <a:gd name="T32" fmla="*/ 2147483647 w 647"/>
              <a:gd name="T33" fmla="*/ 2147483647 h 563"/>
              <a:gd name="T34" fmla="*/ 2147483647 w 647"/>
              <a:gd name="T35" fmla="*/ 2147483647 h 563"/>
              <a:gd name="T36" fmla="*/ 2147483647 w 647"/>
              <a:gd name="T37" fmla="*/ 2147483647 h 563"/>
              <a:gd name="T38" fmla="*/ 2147483647 w 647"/>
              <a:gd name="T39" fmla="*/ 2147483647 h 563"/>
              <a:gd name="T40" fmla="*/ 2147483647 w 647"/>
              <a:gd name="T41" fmla="*/ 2147483647 h 563"/>
              <a:gd name="T42" fmla="*/ 2147483647 w 647"/>
              <a:gd name="T43" fmla="*/ 2147483647 h 563"/>
              <a:gd name="T44" fmla="*/ 2147483647 w 647"/>
              <a:gd name="T45" fmla="*/ 2147483647 h 563"/>
              <a:gd name="T46" fmla="*/ 2147483647 w 647"/>
              <a:gd name="T47" fmla="*/ 2147483647 h 563"/>
              <a:gd name="T48" fmla="*/ 2147483647 w 647"/>
              <a:gd name="T49" fmla="*/ 2147483647 h 563"/>
              <a:gd name="T50" fmla="*/ 2147483647 w 647"/>
              <a:gd name="T51" fmla="*/ 2147483647 h 563"/>
              <a:gd name="T52" fmla="*/ 2147483647 w 647"/>
              <a:gd name="T53" fmla="*/ 2147483647 h 563"/>
              <a:gd name="T54" fmla="*/ 2147483647 w 647"/>
              <a:gd name="T55" fmla="*/ 2147483647 h 563"/>
              <a:gd name="T56" fmla="*/ 2147483647 w 647"/>
              <a:gd name="T57" fmla="*/ 2147483647 h 563"/>
              <a:gd name="T58" fmla="*/ 2147483647 w 647"/>
              <a:gd name="T59" fmla="*/ 2147483647 h 563"/>
              <a:gd name="T60" fmla="*/ 2147483647 w 647"/>
              <a:gd name="T61" fmla="*/ 2147483647 h 563"/>
              <a:gd name="T62" fmla="*/ 2147483647 w 647"/>
              <a:gd name="T63" fmla="*/ 2147483647 h 563"/>
              <a:gd name="T64" fmla="*/ 2147483647 w 647"/>
              <a:gd name="T65" fmla="*/ 2147483647 h 563"/>
              <a:gd name="T66" fmla="*/ 2147483647 w 647"/>
              <a:gd name="T67" fmla="*/ 2147483647 h 563"/>
              <a:gd name="T68" fmla="*/ 0 w 647"/>
              <a:gd name="T69" fmla="*/ 2147483647 h 563"/>
              <a:gd name="T70" fmla="*/ 2147483647 w 647"/>
              <a:gd name="T71" fmla="*/ 2147483647 h 5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47"/>
              <a:gd name="T109" fmla="*/ 0 h 563"/>
              <a:gd name="T110" fmla="*/ 647 w 647"/>
              <a:gd name="T111" fmla="*/ 563 h 56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47" h="563">
                <a:moveTo>
                  <a:pt x="21" y="516"/>
                </a:moveTo>
                <a:lnTo>
                  <a:pt x="442" y="438"/>
                </a:lnTo>
                <a:lnTo>
                  <a:pt x="487" y="486"/>
                </a:lnTo>
                <a:lnTo>
                  <a:pt x="529" y="506"/>
                </a:lnTo>
                <a:lnTo>
                  <a:pt x="622" y="539"/>
                </a:lnTo>
                <a:lnTo>
                  <a:pt x="629" y="563"/>
                </a:lnTo>
                <a:lnTo>
                  <a:pt x="645" y="529"/>
                </a:lnTo>
                <a:lnTo>
                  <a:pt x="647" y="482"/>
                </a:lnTo>
                <a:lnTo>
                  <a:pt x="629" y="391"/>
                </a:lnTo>
                <a:lnTo>
                  <a:pt x="629" y="296"/>
                </a:lnTo>
                <a:lnTo>
                  <a:pt x="584" y="158"/>
                </a:lnTo>
                <a:lnTo>
                  <a:pt x="576" y="97"/>
                </a:lnTo>
                <a:lnTo>
                  <a:pt x="548" y="0"/>
                </a:lnTo>
                <a:lnTo>
                  <a:pt x="411" y="33"/>
                </a:lnTo>
                <a:lnTo>
                  <a:pt x="336" y="112"/>
                </a:lnTo>
                <a:lnTo>
                  <a:pt x="332" y="133"/>
                </a:lnTo>
                <a:lnTo>
                  <a:pt x="288" y="180"/>
                </a:lnTo>
                <a:lnTo>
                  <a:pt x="300" y="197"/>
                </a:lnTo>
                <a:lnTo>
                  <a:pt x="309" y="211"/>
                </a:lnTo>
                <a:lnTo>
                  <a:pt x="301" y="214"/>
                </a:lnTo>
                <a:lnTo>
                  <a:pt x="315" y="233"/>
                </a:lnTo>
                <a:lnTo>
                  <a:pt x="317" y="251"/>
                </a:lnTo>
                <a:lnTo>
                  <a:pt x="275" y="290"/>
                </a:lnTo>
                <a:lnTo>
                  <a:pt x="212" y="307"/>
                </a:lnTo>
                <a:lnTo>
                  <a:pt x="197" y="319"/>
                </a:lnTo>
                <a:lnTo>
                  <a:pt x="174" y="309"/>
                </a:lnTo>
                <a:lnTo>
                  <a:pt x="104" y="317"/>
                </a:lnTo>
                <a:lnTo>
                  <a:pt x="53" y="338"/>
                </a:lnTo>
                <a:lnTo>
                  <a:pt x="53" y="364"/>
                </a:lnTo>
                <a:lnTo>
                  <a:pt x="63" y="381"/>
                </a:lnTo>
                <a:lnTo>
                  <a:pt x="70" y="381"/>
                </a:lnTo>
                <a:lnTo>
                  <a:pt x="78" y="402"/>
                </a:lnTo>
                <a:lnTo>
                  <a:pt x="64" y="414"/>
                </a:lnTo>
                <a:lnTo>
                  <a:pt x="59" y="432"/>
                </a:lnTo>
                <a:lnTo>
                  <a:pt x="0" y="486"/>
                </a:lnTo>
                <a:lnTo>
                  <a:pt x="21" y="516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4" name="Freeform 114"/>
          <p:cNvSpPr>
            <a:spLocks/>
          </p:cNvSpPr>
          <p:nvPr/>
        </p:nvSpPr>
        <p:spPr bwMode="auto">
          <a:xfrm>
            <a:off x="8159750" y="2692136"/>
            <a:ext cx="26988" cy="35718"/>
          </a:xfrm>
          <a:custGeom>
            <a:avLst/>
            <a:gdLst>
              <a:gd name="T0" fmla="*/ 0 w 17"/>
              <a:gd name="T1" fmla="*/ 2147483647 h 27"/>
              <a:gd name="T2" fmla="*/ 2147483647 w 17"/>
              <a:gd name="T3" fmla="*/ 2147483647 h 27"/>
              <a:gd name="T4" fmla="*/ 2147483647 w 17"/>
              <a:gd name="T5" fmla="*/ 0 h 27"/>
              <a:gd name="T6" fmla="*/ 2147483647 w 17"/>
              <a:gd name="T7" fmla="*/ 2147483647 h 27"/>
              <a:gd name="T8" fmla="*/ 0 w 17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7"/>
              <a:gd name="T17" fmla="*/ 17 w 17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7">
                <a:moveTo>
                  <a:pt x="0" y="27"/>
                </a:moveTo>
                <a:lnTo>
                  <a:pt x="2" y="8"/>
                </a:lnTo>
                <a:lnTo>
                  <a:pt x="11" y="0"/>
                </a:lnTo>
                <a:lnTo>
                  <a:pt x="17" y="6"/>
                </a:lnTo>
                <a:lnTo>
                  <a:pt x="0" y="2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5" name="Freeform 115"/>
          <p:cNvSpPr>
            <a:spLocks/>
          </p:cNvSpPr>
          <p:nvPr/>
        </p:nvSpPr>
        <p:spPr bwMode="auto">
          <a:xfrm>
            <a:off x="8189918" y="2551908"/>
            <a:ext cx="319087" cy="152135"/>
          </a:xfrm>
          <a:custGeom>
            <a:avLst/>
            <a:gdLst>
              <a:gd name="T0" fmla="*/ 2147483647 w 201"/>
              <a:gd name="T1" fmla="*/ 2147483647 h 115"/>
              <a:gd name="T2" fmla="*/ 2147483647 w 201"/>
              <a:gd name="T3" fmla="*/ 2147483647 h 115"/>
              <a:gd name="T4" fmla="*/ 2147483647 w 201"/>
              <a:gd name="T5" fmla="*/ 2147483647 h 115"/>
              <a:gd name="T6" fmla="*/ 2147483647 w 201"/>
              <a:gd name="T7" fmla="*/ 2147483647 h 115"/>
              <a:gd name="T8" fmla="*/ 2147483647 w 201"/>
              <a:gd name="T9" fmla="*/ 2147483647 h 115"/>
              <a:gd name="T10" fmla="*/ 2147483647 w 201"/>
              <a:gd name="T11" fmla="*/ 2147483647 h 115"/>
              <a:gd name="T12" fmla="*/ 2147483647 w 201"/>
              <a:gd name="T13" fmla="*/ 2147483647 h 115"/>
              <a:gd name="T14" fmla="*/ 2147483647 w 201"/>
              <a:gd name="T15" fmla="*/ 0 h 115"/>
              <a:gd name="T16" fmla="*/ 2147483647 w 201"/>
              <a:gd name="T17" fmla="*/ 2147483647 h 115"/>
              <a:gd name="T18" fmla="*/ 2147483647 w 201"/>
              <a:gd name="T19" fmla="*/ 2147483647 h 115"/>
              <a:gd name="T20" fmla="*/ 2147483647 w 201"/>
              <a:gd name="T21" fmla="*/ 2147483647 h 115"/>
              <a:gd name="T22" fmla="*/ 2147483647 w 201"/>
              <a:gd name="T23" fmla="*/ 2147483647 h 115"/>
              <a:gd name="T24" fmla="*/ 2147483647 w 201"/>
              <a:gd name="T25" fmla="*/ 0 h 115"/>
              <a:gd name="T26" fmla="*/ 2147483647 w 201"/>
              <a:gd name="T27" fmla="*/ 2147483647 h 115"/>
              <a:gd name="T28" fmla="*/ 2147483647 w 201"/>
              <a:gd name="T29" fmla="*/ 2147483647 h 115"/>
              <a:gd name="T30" fmla="*/ 2147483647 w 201"/>
              <a:gd name="T31" fmla="*/ 2147483647 h 115"/>
              <a:gd name="T32" fmla="*/ 2147483647 w 201"/>
              <a:gd name="T33" fmla="*/ 2147483647 h 115"/>
              <a:gd name="T34" fmla="*/ 0 w 201"/>
              <a:gd name="T35" fmla="*/ 2147483647 h 115"/>
              <a:gd name="T36" fmla="*/ 2147483647 w 201"/>
              <a:gd name="T37" fmla="*/ 2147483647 h 1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"/>
              <a:gd name="T58" fmla="*/ 0 h 115"/>
              <a:gd name="T59" fmla="*/ 201 w 201"/>
              <a:gd name="T60" fmla="*/ 115 h 11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" h="115">
                <a:moveTo>
                  <a:pt x="15" y="115"/>
                </a:moveTo>
                <a:lnTo>
                  <a:pt x="85" y="76"/>
                </a:lnTo>
                <a:lnTo>
                  <a:pt x="135" y="53"/>
                </a:lnTo>
                <a:lnTo>
                  <a:pt x="83" y="89"/>
                </a:lnTo>
                <a:lnTo>
                  <a:pt x="87" y="91"/>
                </a:lnTo>
                <a:lnTo>
                  <a:pt x="163" y="40"/>
                </a:lnTo>
                <a:lnTo>
                  <a:pt x="201" y="6"/>
                </a:lnTo>
                <a:lnTo>
                  <a:pt x="197" y="0"/>
                </a:lnTo>
                <a:lnTo>
                  <a:pt x="163" y="19"/>
                </a:lnTo>
                <a:lnTo>
                  <a:pt x="159" y="17"/>
                </a:lnTo>
                <a:lnTo>
                  <a:pt x="142" y="40"/>
                </a:lnTo>
                <a:lnTo>
                  <a:pt x="133" y="40"/>
                </a:lnTo>
                <a:lnTo>
                  <a:pt x="157" y="0"/>
                </a:lnTo>
                <a:lnTo>
                  <a:pt x="131" y="30"/>
                </a:lnTo>
                <a:lnTo>
                  <a:pt x="40" y="61"/>
                </a:lnTo>
                <a:lnTo>
                  <a:pt x="23" y="83"/>
                </a:lnTo>
                <a:lnTo>
                  <a:pt x="9" y="87"/>
                </a:lnTo>
                <a:lnTo>
                  <a:pt x="0" y="104"/>
                </a:lnTo>
                <a:lnTo>
                  <a:pt x="15" y="115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6" name="Freeform 116"/>
          <p:cNvSpPr>
            <a:spLocks/>
          </p:cNvSpPr>
          <p:nvPr/>
        </p:nvSpPr>
        <p:spPr bwMode="auto">
          <a:xfrm>
            <a:off x="8204200" y="2386542"/>
            <a:ext cx="298450" cy="230188"/>
          </a:xfrm>
          <a:custGeom>
            <a:avLst/>
            <a:gdLst>
              <a:gd name="T0" fmla="*/ 2147483647 w 188"/>
              <a:gd name="T1" fmla="*/ 2147483647 h 174"/>
              <a:gd name="T2" fmla="*/ 2147483647 w 188"/>
              <a:gd name="T3" fmla="*/ 2147483647 h 174"/>
              <a:gd name="T4" fmla="*/ 2147483647 w 188"/>
              <a:gd name="T5" fmla="*/ 2147483647 h 174"/>
              <a:gd name="T6" fmla="*/ 2147483647 w 188"/>
              <a:gd name="T7" fmla="*/ 2147483647 h 174"/>
              <a:gd name="T8" fmla="*/ 2147483647 w 188"/>
              <a:gd name="T9" fmla="*/ 2147483647 h 174"/>
              <a:gd name="T10" fmla="*/ 2147483647 w 188"/>
              <a:gd name="T11" fmla="*/ 2147483647 h 174"/>
              <a:gd name="T12" fmla="*/ 2147483647 w 188"/>
              <a:gd name="T13" fmla="*/ 2147483647 h 174"/>
              <a:gd name="T14" fmla="*/ 2147483647 w 188"/>
              <a:gd name="T15" fmla="*/ 2147483647 h 174"/>
              <a:gd name="T16" fmla="*/ 2147483647 w 188"/>
              <a:gd name="T17" fmla="*/ 2147483647 h 174"/>
              <a:gd name="T18" fmla="*/ 2147483647 w 188"/>
              <a:gd name="T19" fmla="*/ 2147483647 h 174"/>
              <a:gd name="T20" fmla="*/ 2147483647 w 188"/>
              <a:gd name="T21" fmla="*/ 2147483647 h 174"/>
              <a:gd name="T22" fmla="*/ 2147483647 w 188"/>
              <a:gd name="T23" fmla="*/ 2147483647 h 174"/>
              <a:gd name="T24" fmla="*/ 2147483647 w 188"/>
              <a:gd name="T25" fmla="*/ 0 h 174"/>
              <a:gd name="T26" fmla="*/ 0 w 188"/>
              <a:gd name="T27" fmla="*/ 2147483647 h 174"/>
              <a:gd name="T28" fmla="*/ 2147483647 w 188"/>
              <a:gd name="T29" fmla="*/ 2147483647 h 1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8"/>
              <a:gd name="T46" fmla="*/ 0 h 174"/>
              <a:gd name="T47" fmla="*/ 188 w 188"/>
              <a:gd name="T48" fmla="*/ 174 h 17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8" h="174">
                <a:moveTo>
                  <a:pt x="18" y="127"/>
                </a:moveTo>
                <a:lnTo>
                  <a:pt x="16" y="174"/>
                </a:lnTo>
                <a:lnTo>
                  <a:pt x="31" y="170"/>
                </a:lnTo>
                <a:lnTo>
                  <a:pt x="67" y="144"/>
                </a:lnTo>
                <a:lnTo>
                  <a:pt x="78" y="121"/>
                </a:lnTo>
                <a:lnTo>
                  <a:pt x="86" y="127"/>
                </a:lnTo>
                <a:lnTo>
                  <a:pt x="135" y="113"/>
                </a:lnTo>
                <a:lnTo>
                  <a:pt x="137" y="104"/>
                </a:lnTo>
                <a:lnTo>
                  <a:pt x="145" y="108"/>
                </a:lnTo>
                <a:lnTo>
                  <a:pt x="154" y="100"/>
                </a:lnTo>
                <a:lnTo>
                  <a:pt x="169" y="98"/>
                </a:lnTo>
                <a:lnTo>
                  <a:pt x="188" y="89"/>
                </a:lnTo>
                <a:lnTo>
                  <a:pt x="169" y="0"/>
                </a:lnTo>
                <a:lnTo>
                  <a:pt x="0" y="36"/>
                </a:lnTo>
                <a:lnTo>
                  <a:pt x="18" y="127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7" name="Freeform 117"/>
          <p:cNvSpPr>
            <a:spLocks/>
          </p:cNvSpPr>
          <p:nvPr/>
        </p:nvSpPr>
        <p:spPr bwMode="auto">
          <a:xfrm>
            <a:off x="8472493" y="2373315"/>
            <a:ext cx="136525" cy="130969"/>
          </a:xfrm>
          <a:custGeom>
            <a:avLst/>
            <a:gdLst>
              <a:gd name="T0" fmla="*/ 2147483647 w 86"/>
              <a:gd name="T1" fmla="*/ 2147483647 h 99"/>
              <a:gd name="T2" fmla="*/ 2147483647 w 86"/>
              <a:gd name="T3" fmla="*/ 2147483647 h 99"/>
              <a:gd name="T4" fmla="*/ 2147483647 w 86"/>
              <a:gd name="T5" fmla="*/ 2147483647 h 99"/>
              <a:gd name="T6" fmla="*/ 2147483647 w 86"/>
              <a:gd name="T7" fmla="*/ 2147483647 h 99"/>
              <a:gd name="T8" fmla="*/ 2147483647 w 86"/>
              <a:gd name="T9" fmla="*/ 2147483647 h 99"/>
              <a:gd name="T10" fmla="*/ 2147483647 w 86"/>
              <a:gd name="T11" fmla="*/ 2147483647 h 99"/>
              <a:gd name="T12" fmla="*/ 2147483647 w 86"/>
              <a:gd name="T13" fmla="*/ 2147483647 h 99"/>
              <a:gd name="T14" fmla="*/ 2147483647 w 86"/>
              <a:gd name="T15" fmla="*/ 2147483647 h 99"/>
              <a:gd name="T16" fmla="*/ 2147483647 w 86"/>
              <a:gd name="T17" fmla="*/ 2147483647 h 99"/>
              <a:gd name="T18" fmla="*/ 2147483647 w 86"/>
              <a:gd name="T19" fmla="*/ 2147483647 h 99"/>
              <a:gd name="T20" fmla="*/ 2147483647 w 86"/>
              <a:gd name="T21" fmla="*/ 0 h 99"/>
              <a:gd name="T22" fmla="*/ 0 w 86"/>
              <a:gd name="T23" fmla="*/ 2147483647 h 99"/>
              <a:gd name="T24" fmla="*/ 2147483647 w 86"/>
              <a:gd name="T25" fmla="*/ 2147483647 h 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"/>
              <a:gd name="T40" fmla="*/ 0 h 99"/>
              <a:gd name="T41" fmla="*/ 86 w 86"/>
              <a:gd name="T42" fmla="*/ 99 h 9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" h="99">
                <a:moveTo>
                  <a:pt x="19" y="99"/>
                </a:moveTo>
                <a:lnTo>
                  <a:pt x="55" y="86"/>
                </a:lnTo>
                <a:lnTo>
                  <a:pt x="55" y="46"/>
                </a:lnTo>
                <a:lnTo>
                  <a:pt x="65" y="55"/>
                </a:lnTo>
                <a:lnTo>
                  <a:pt x="67" y="74"/>
                </a:lnTo>
                <a:lnTo>
                  <a:pt x="74" y="74"/>
                </a:lnTo>
                <a:lnTo>
                  <a:pt x="86" y="55"/>
                </a:lnTo>
                <a:lnTo>
                  <a:pt x="74" y="34"/>
                </a:lnTo>
                <a:lnTo>
                  <a:pt x="55" y="31"/>
                </a:lnTo>
                <a:lnTo>
                  <a:pt x="42" y="4"/>
                </a:lnTo>
                <a:lnTo>
                  <a:pt x="31" y="0"/>
                </a:lnTo>
                <a:lnTo>
                  <a:pt x="0" y="10"/>
                </a:lnTo>
                <a:lnTo>
                  <a:pt x="19" y="9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78" name="Freeform 118"/>
          <p:cNvSpPr>
            <a:spLocks/>
          </p:cNvSpPr>
          <p:nvPr/>
        </p:nvSpPr>
        <p:spPr bwMode="auto">
          <a:xfrm>
            <a:off x="8204200" y="2210594"/>
            <a:ext cx="577850" cy="238125"/>
          </a:xfrm>
          <a:custGeom>
            <a:avLst/>
            <a:gdLst>
              <a:gd name="T0" fmla="*/ 0 w 364"/>
              <a:gd name="T1" fmla="*/ 2147483647 h 180"/>
              <a:gd name="T2" fmla="*/ 2147483647 w 364"/>
              <a:gd name="T3" fmla="*/ 2147483647 h 180"/>
              <a:gd name="T4" fmla="*/ 2147483647 w 364"/>
              <a:gd name="T5" fmla="*/ 2147483647 h 180"/>
              <a:gd name="T6" fmla="*/ 2147483647 w 364"/>
              <a:gd name="T7" fmla="*/ 2147483647 h 180"/>
              <a:gd name="T8" fmla="*/ 2147483647 w 364"/>
              <a:gd name="T9" fmla="*/ 2147483647 h 180"/>
              <a:gd name="T10" fmla="*/ 2147483647 w 364"/>
              <a:gd name="T11" fmla="*/ 2147483647 h 180"/>
              <a:gd name="T12" fmla="*/ 2147483647 w 364"/>
              <a:gd name="T13" fmla="*/ 2147483647 h 180"/>
              <a:gd name="T14" fmla="*/ 2147483647 w 364"/>
              <a:gd name="T15" fmla="*/ 2147483647 h 180"/>
              <a:gd name="T16" fmla="*/ 2147483647 w 364"/>
              <a:gd name="T17" fmla="*/ 2147483647 h 180"/>
              <a:gd name="T18" fmla="*/ 2147483647 w 364"/>
              <a:gd name="T19" fmla="*/ 2147483647 h 180"/>
              <a:gd name="T20" fmla="*/ 2147483647 w 364"/>
              <a:gd name="T21" fmla="*/ 2147483647 h 180"/>
              <a:gd name="T22" fmla="*/ 2147483647 w 364"/>
              <a:gd name="T23" fmla="*/ 2147483647 h 180"/>
              <a:gd name="T24" fmla="*/ 2147483647 w 364"/>
              <a:gd name="T25" fmla="*/ 2147483647 h 180"/>
              <a:gd name="T26" fmla="*/ 2147483647 w 364"/>
              <a:gd name="T27" fmla="*/ 2147483647 h 180"/>
              <a:gd name="T28" fmla="*/ 2147483647 w 364"/>
              <a:gd name="T29" fmla="*/ 2147483647 h 180"/>
              <a:gd name="T30" fmla="*/ 2147483647 w 364"/>
              <a:gd name="T31" fmla="*/ 2147483647 h 180"/>
              <a:gd name="T32" fmla="*/ 2147483647 w 364"/>
              <a:gd name="T33" fmla="*/ 2147483647 h 180"/>
              <a:gd name="T34" fmla="*/ 2147483647 w 364"/>
              <a:gd name="T35" fmla="*/ 2147483647 h 180"/>
              <a:gd name="T36" fmla="*/ 2147483647 w 364"/>
              <a:gd name="T37" fmla="*/ 2147483647 h 180"/>
              <a:gd name="T38" fmla="*/ 2147483647 w 364"/>
              <a:gd name="T39" fmla="*/ 2147483647 h 180"/>
              <a:gd name="T40" fmla="*/ 2147483647 w 364"/>
              <a:gd name="T41" fmla="*/ 2147483647 h 180"/>
              <a:gd name="T42" fmla="*/ 2147483647 w 364"/>
              <a:gd name="T43" fmla="*/ 2147483647 h 180"/>
              <a:gd name="T44" fmla="*/ 2147483647 w 364"/>
              <a:gd name="T45" fmla="*/ 2147483647 h 180"/>
              <a:gd name="T46" fmla="*/ 2147483647 w 364"/>
              <a:gd name="T47" fmla="*/ 2147483647 h 180"/>
              <a:gd name="T48" fmla="*/ 2147483647 w 364"/>
              <a:gd name="T49" fmla="*/ 2147483647 h 180"/>
              <a:gd name="T50" fmla="*/ 2147483647 w 364"/>
              <a:gd name="T51" fmla="*/ 2147483647 h 180"/>
              <a:gd name="T52" fmla="*/ 2147483647 w 364"/>
              <a:gd name="T53" fmla="*/ 2147483647 h 180"/>
              <a:gd name="T54" fmla="*/ 2147483647 w 364"/>
              <a:gd name="T55" fmla="*/ 0 h 180"/>
              <a:gd name="T56" fmla="*/ 2147483647 w 364"/>
              <a:gd name="T57" fmla="*/ 2147483647 h 180"/>
              <a:gd name="T58" fmla="*/ 2147483647 w 364"/>
              <a:gd name="T59" fmla="*/ 2147483647 h 180"/>
              <a:gd name="T60" fmla="*/ 0 w 364"/>
              <a:gd name="T61" fmla="*/ 2147483647 h 180"/>
              <a:gd name="T62" fmla="*/ 0 w 364"/>
              <a:gd name="T63" fmla="*/ 2147483647 h 18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4"/>
              <a:gd name="T97" fmla="*/ 0 h 180"/>
              <a:gd name="T98" fmla="*/ 364 w 364"/>
              <a:gd name="T99" fmla="*/ 180 h 18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4" h="180">
                <a:moveTo>
                  <a:pt x="0" y="169"/>
                </a:moveTo>
                <a:lnTo>
                  <a:pt x="169" y="133"/>
                </a:lnTo>
                <a:lnTo>
                  <a:pt x="200" y="123"/>
                </a:lnTo>
                <a:lnTo>
                  <a:pt x="211" y="127"/>
                </a:lnTo>
                <a:lnTo>
                  <a:pt x="224" y="154"/>
                </a:lnTo>
                <a:lnTo>
                  <a:pt x="243" y="157"/>
                </a:lnTo>
                <a:lnTo>
                  <a:pt x="255" y="178"/>
                </a:lnTo>
                <a:lnTo>
                  <a:pt x="266" y="180"/>
                </a:lnTo>
                <a:lnTo>
                  <a:pt x="279" y="159"/>
                </a:lnTo>
                <a:lnTo>
                  <a:pt x="285" y="142"/>
                </a:lnTo>
                <a:lnTo>
                  <a:pt x="298" y="165"/>
                </a:lnTo>
                <a:lnTo>
                  <a:pt x="364" y="144"/>
                </a:lnTo>
                <a:lnTo>
                  <a:pt x="361" y="119"/>
                </a:lnTo>
                <a:lnTo>
                  <a:pt x="342" y="87"/>
                </a:lnTo>
                <a:lnTo>
                  <a:pt x="332" y="83"/>
                </a:lnTo>
                <a:lnTo>
                  <a:pt x="321" y="85"/>
                </a:lnTo>
                <a:lnTo>
                  <a:pt x="323" y="91"/>
                </a:lnTo>
                <a:lnTo>
                  <a:pt x="338" y="93"/>
                </a:lnTo>
                <a:lnTo>
                  <a:pt x="344" y="123"/>
                </a:lnTo>
                <a:lnTo>
                  <a:pt x="317" y="135"/>
                </a:lnTo>
                <a:lnTo>
                  <a:pt x="279" y="110"/>
                </a:lnTo>
                <a:lnTo>
                  <a:pt x="266" y="83"/>
                </a:lnTo>
                <a:lnTo>
                  <a:pt x="249" y="76"/>
                </a:lnTo>
                <a:lnTo>
                  <a:pt x="249" y="83"/>
                </a:lnTo>
                <a:lnTo>
                  <a:pt x="232" y="68"/>
                </a:lnTo>
                <a:lnTo>
                  <a:pt x="245" y="49"/>
                </a:lnTo>
                <a:lnTo>
                  <a:pt x="256" y="32"/>
                </a:lnTo>
                <a:lnTo>
                  <a:pt x="236" y="0"/>
                </a:lnTo>
                <a:lnTo>
                  <a:pt x="200" y="27"/>
                </a:lnTo>
                <a:lnTo>
                  <a:pt x="78" y="57"/>
                </a:lnTo>
                <a:lnTo>
                  <a:pt x="0" y="74"/>
                </a:lnTo>
                <a:lnTo>
                  <a:pt x="0" y="169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1" name="Freeform 121"/>
          <p:cNvSpPr>
            <a:spLocks/>
          </p:cNvSpPr>
          <p:nvPr/>
        </p:nvSpPr>
        <p:spPr bwMode="auto">
          <a:xfrm>
            <a:off x="8075613" y="1862669"/>
            <a:ext cx="279400" cy="445823"/>
          </a:xfrm>
          <a:custGeom>
            <a:avLst/>
            <a:gdLst>
              <a:gd name="T0" fmla="*/ 2147483647 w 176"/>
              <a:gd name="T1" fmla="*/ 2147483647 h 337"/>
              <a:gd name="T2" fmla="*/ 2147483647 w 176"/>
              <a:gd name="T3" fmla="*/ 2147483647 h 337"/>
              <a:gd name="T4" fmla="*/ 2147483647 w 176"/>
              <a:gd name="T5" fmla="*/ 2147483647 h 337"/>
              <a:gd name="T6" fmla="*/ 2147483647 w 176"/>
              <a:gd name="T7" fmla="*/ 2147483647 h 337"/>
              <a:gd name="T8" fmla="*/ 2147483647 w 176"/>
              <a:gd name="T9" fmla="*/ 2147483647 h 337"/>
              <a:gd name="T10" fmla="*/ 2147483647 w 176"/>
              <a:gd name="T11" fmla="*/ 2147483647 h 337"/>
              <a:gd name="T12" fmla="*/ 2147483647 w 176"/>
              <a:gd name="T13" fmla="*/ 0 h 337"/>
              <a:gd name="T14" fmla="*/ 0 w 176"/>
              <a:gd name="T15" fmla="*/ 2147483647 h 337"/>
              <a:gd name="T16" fmla="*/ 2147483647 w 176"/>
              <a:gd name="T17" fmla="*/ 2147483647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6"/>
              <a:gd name="T28" fmla="*/ 0 h 337"/>
              <a:gd name="T29" fmla="*/ 176 w 176"/>
              <a:gd name="T30" fmla="*/ 337 h 3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6" h="337">
                <a:moveTo>
                  <a:pt x="28" y="138"/>
                </a:moveTo>
                <a:lnTo>
                  <a:pt x="36" y="199"/>
                </a:lnTo>
                <a:lnTo>
                  <a:pt x="81" y="337"/>
                </a:lnTo>
                <a:lnTo>
                  <a:pt x="159" y="320"/>
                </a:lnTo>
                <a:lnTo>
                  <a:pt x="154" y="123"/>
                </a:lnTo>
                <a:lnTo>
                  <a:pt x="174" y="85"/>
                </a:lnTo>
                <a:lnTo>
                  <a:pt x="176" y="0"/>
                </a:lnTo>
                <a:lnTo>
                  <a:pt x="0" y="41"/>
                </a:lnTo>
                <a:lnTo>
                  <a:pt x="28" y="138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2" name="Freeform 122"/>
          <p:cNvSpPr>
            <a:spLocks/>
          </p:cNvSpPr>
          <p:nvPr/>
        </p:nvSpPr>
        <p:spPr bwMode="auto">
          <a:xfrm>
            <a:off x="8320088" y="1796523"/>
            <a:ext cx="258762" cy="489479"/>
          </a:xfrm>
          <a:custGeom>
            <a:avLst/>
            <a:gdLst>
              <a:gd name="T0" fmla="*/ 0 w 163"/>
              <a:gd name="T1" fmla="*/ 2147483647 h 370"/>
              <a:gd name="T2" fmla="*/ 2147483647 w 163"/>
              <a:gd name="T3" fmla="*/ 2147483647 h 370"/>
              <a:gd name="T4" fmla="*/ 2147483647 w 163"/>
              <a:gd name="T5" fmla="*/ 2147483647 h 370"/>
              <a:gd name="T6" fmla="*/ 2147483647 w 163"/>
              <a:gd name="T7" fmla="*/ 2147483647 h 370"/>
              <a:gd name="T8" fmla="*/ 2147483647 w 163"/>
              <a:gd name="T9" fmla="*/ 0 h 370"/>
              <a:gd name="T10" fmla="*/ 2147483647 w 163"/>
              <a:gd name="T11" fmla="*/ 2147483647 h 370"/>
              <a:gd name="T12" fmla="*/ 2147483647 w 163"/>
              <a:gd name="T13" fmla="*/ 2147483647 h 370"/>
              <a:gd name="T14" fmla="*/ 2147483647 w 163"/>
              <a:gd name="T15" fmla="*/ 2147483647 h 370"/>
              <a:gd name="T16" fmla="*/ 2147483647 w 163"/>
              <a:gd name="T17" fmla="*/ 2147483647 h 370"/>
              <a:gd name="T18" fmla="*/ 2147483647 w 163"/>
              <a:gd name="T19" fmla="*/ 2147483647 h 370"/>
              <a:gd name="T20" fmla="*/ 0 w 163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3"/>
              <a:gd name="T34" fmla="*/ 0 h 370"/>
              <a:gd name="T35" fmla="*/ 163 w 163"/>
              <a:gd name="T36" fmla="*/ 370 h 3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3" h="370">
                <a:moveTo>
                  <a:pt x="0" y="173"/>
                </a:moveTo>
                <a:lnTo>
                  <a:pt x="20" y="135"/>
                </a:lnTo>
                <a:lnTo>
                  <a:pt x="22" y="50"/>
                </a:lnTo>
                <a:lnTo>
                  <a:pt x="20" y="17"/>
                </a:lnTo>
                <a:lnTo>
                  <a:pt x="53" y="0"/>
                </a:lnTo>
                <a:lnTo>
                  <a:pt x="127" y="232"/>
                </a:lnTo>
                <a:lnTo>
                  <a:pt x="163" y="281"/>
                </a:lnTo>
                <a:lnTo>
                  <a:pt x="163" y="313"/>
                </a:lnTo>
                <a:lnTo>
                  <a:pt x="127" y="340"/>
                </a:lnTo>
                <a:lnTo>
                  <a:pt x="5" y="370"/>
                </a:lnTo>
                <a:lnTo>
                  <a:pt x="0" y="17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3" name="Freeform 123"/>
          <p:cNvSpPr>
            <a:spLocks/>
          </p:cNvSpPr>
          <p:nvPr/>
        </p:nvSpPr>
        <p:spPr bwMode="auto">
          <a:xfrm>
            <a:off x="8404230" y="1362606"/>
            <a:ext cx="631825" cy="805657"/>
          </a:xfrm>
          <a:custGeom>
            <a:avLst/>
            <a:gdLst>
              <a:gd name="T0" fmla="*/ 0 w 398"/>
              <a:gd name="T1" fmla="*/ 2147483647 h 609"/>
              <a:gd name="T2" fmla="*/ 2147483647 w 398"/>
              <a:gd name="T3" fmla="*/ 2147483647 h 609"/>
              <a:gd name="T4" fmla="*/ 2147483647 w 398"/>
              <a:gd name="T5" fmla="*/ 2147483647 h 609"/>
              <a:gd name="T6" fmla="*/ 2147483647 w 398"/>
              <a:gd name="T7" fmla="*/ 2147483647 h 609"/>
              <a:gd name="T8" fmla="*/ 2147483647 w 398"/>
              <a:gd name="T9" fmla="*/ 2147483647 h 609"/>
              <a:gd name="T10" fmla="*/ 2147483647 w 398"/>
              <a:gd name="T11" fmla="*/ 2147483647 h 609"/>
              <a:gd name="T12" fmla="*/ 2147483647 w 398"/>
              <a:gd name="T13" fmla="*/ 2147483647 h 609"/>
              <a:gd name="T14" fmla="*/ 2147483647 w 398"/>
              <a:gd name="T15" fmla="*/ 2147483647 h 609"/>
              <a:gd name="T16" fmla="*/ 2147483647 w 398"/>
              <a:gd name="T17" fmla="*/ 2147483647 h 609"/>
              <a:gd name="T18" fmla="*/ 2147483647 w 398"/>
              <a:gd name="T19" fmla="*/ 0 h 609"/>
              <a:gd name="T20" fmla="*/ 2147483647 w 398"/>
              <a:gd name="T21" fmla="*/ 2147483647 h 609"/>
              <a:gd name="T22" fmla="*/ 2147483647 w 398"/>
              <a:gd name="T23" fmla="*/ 2147483647 h 609"/>
              <a:gd name="T24" fmla="*/ 2147483647 w 398"/>
              <a:gd name="T25" fmla="*/ 2147483647 h 609"/>
              <a:gd name="T26" fmla="*/ 2147483647 w 398"/>
              <a:gd name="T27" fmla="*/ 2147483647 h 609"/>
              <a:gd name="T28" fmla="*/ 2147483647 w 398"/>
              <a:gd name="T29" fmla="*/ 2147483647 h 609"/>
              <a:gd name="T30" fmla="*/ 2147483647 w 398"/>
              <a:gd name="T31" fmla="*/ 2147483647 h 609"/>
              <a:gd name="T32" fmla="*/ 2147483647 w 398"/>
              <a:gd name="T33" fmla="*/ 2147483647 h 609"/>
              <a:gd name="T34" fmla="*/ 2147483647 w 398"/>
              <a:gd name="T35" fmla="*/ 2147483647 h 609"/>
              <a:gd name="T36" fmla="*/ 2147483647 w 398"/>
              <a:gd name="T37" fmla="*/ 2147483647 h 609"/>
              <a:gd name="T38" fmla="*/ 2147483647 w 398"/>
              <a:gd name="T39" fmla="*/ 2147483647 h 609"/>
              <a:gd name="T40" fmla="*/ 2147483647 w 398"/>
              <a:gd name="T41" fmla="*/ 2147483647 h 609"/>
              <a:gd name="T42" fmla="*/ 2147483647 w 398"/>
              <a:gd name="T43" fmla="*/ 2147483647 h 609"/>
              <a:gd name="T44" fmla="*/ 2147483647 w 398"/>
              <a:gd name="T45" fmla="*/ 2147483647 h 609"/>
              <a:gd name="T46" fmla="*/ 2147483647 w 398"/>
              <a:gd name="T47" fmla="*/ 2147483647 h 609"/>
              <a:gd name="T48" fmla="*/ 2147483647 w 398"/>
              <a:gd name="T49" fmla="*/ 2147483647 h 609"/>
              <a:gd name="T50" fmla="*/ 2147483647 w 398"/>
              <a:gd name="T51" fmla="*/ 2147483647 h 609"/>
              <a:gd name="T52" fmla="*/ 2147483647 w 398"/>
              <a:gd name="T53" fmla="*/ 2147483647 h 609"/>
              <a:gd name="T54" fmla="*/ 2147483647 w 398"/>
              <a:gd name="T55" fmla="*/ 2147483647 h 609"/>
              <a:gd name="T56" fmla="*/ 2147483647 w 398"/>
              <a:gd name="T57" fmla="*/ 2147483647 h 609"/>
              <a:gd name="T58" fmla="*/ 2147483647 w 398"/>
              <a:gd name="T59" fmla="*/ 2147483647 h 609"/>
              <a:gd name="T60" fmla="*/ 2147483647 w 398"/>
              <a:gd name="T61" fmla="*/ 2147483647 h 609"/>
              <a:gd name="T62" fmla="*/ 2147483647 w 398"/>
              <a:gd name="T63" fmla="*/ 2147483647 h 609"/>
              <a:gd name="T64" fmla="*/ 2147483647 w 398"/>
              <a:gd name="T65" fmla="*/ 2147483647 h 609"/>
              <a:gd name="T66" fmla="*/ 0 w 398"/>
              <a:gd name="T67" fmla="*/ 2147483647 h 6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98"/>
              <a:gd name="T103" fmla="*/ 0 h 609"/>
              <a:gd name="T104" fmla="*/ 398 w 398"/>
              <a:gd name="T105" fmla="*/ 609 h 60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98" h="609">
                <a:moveTo>
                  <a:pt x="0" y="328"/>
                </a:moveTo>
                <a:lnTo>
                  <a:pt x="22" y="330"/>
                </a:lnTo>
                <a:lnTo>
                  <a:pt x="24" y="290"/>
                </a:lnTo>
                <a:lnTo>
                  <a:pt x="53" y="235"/>
                </a:lnTo>
                <a:lnTo>
                  <a:pt x="39" y="196"/>
                </a:lnTo>
                <a:lnTo>
                  <a:pt x="96" y="4"/>
                </a:lnTo>
                <a:lnTo>
                  <a:pt x="110" y="4"/>
                </a:lnTo>
                <a:lnTo>
                  <a:pt x="113" y="29"/>
                </a:lnTo>
                <a:lnTo>
                  <a:pt x="170" y="8"/>
                </a:lnTo>
                <a:lnTo>
                  <a:pt x="172" y="0"/>
                </a:lnTo>
                <a:lnTo>
                  <a:pt x="218" y="10"/>
                </a:lnTo>
                <a:lnTo>
                  <a:pt x="292" y="198"/>
                </a:lnTo>
                <a:lnTo>
                  <a:pt x="326" y="199"/>
                </a:lnTo>
                <a:lnTo>
                  <a:pt x="388" y="270"/>
                </a:lnTo>
                <a:lnTo>
                  <a:pt x="379" y="283"/>
                </a:lnTo>
                <a:lnTo>
                  <a:pt x="398" y="283"/>
                </a:lnTo>
                <a:lnTo>
                  <a:pt x="384" y="317"/>
                </a:lnTo>
                <a:lnTo>
                  <a:pt x="354" y="340"/>
                </a:lnTo>
                <a:lnTo>
                  <a:pt x="320" y="357"/>
                </a:lnTo>
                <a:lnTo>
                  <a:pt x="316" y="380"/>
                </a:lnTo>
                <a:lnTo>
                  <a:pt x="297" y="359"/>
                </a:lnTo>
                <a:lnTo>
                  <a:pt x="267" y="383"/>
                </a:lnTo>
                <a:lnTo>
                  <a:pt x="252" y="383"/>
                </a:lnTo>
                <a:lnTo>
                  <a:pt x="238" y="368"/>
                </a:lnTo>
                <a:lnTo>
                  <a:pt x="231" y="442"/>
                </a:lnTo>
                <a:lnTo>
                  <a:pt x="202" y="453"/>
                </a:lnTo>
                <a:lnTo>
                  <a:pt x="189" y="482"/>
                </a:lnTo>
                <a:lnTo>
                  <a:pt x="172" y="482"/>
                </a:lnTo>
                <a:lnTo>
                  <a:pt x="132" y="525"/>
                </a:lnTo>
                <a:lnTo>
                  <a:pt x="130" y="560"/>
                </a:lnTo>
                <a:lnTo>
                  <a:pt x="121" y="573"/>
                </a:lnTo>
                <a:lnTo>
                  <a:pt x="110" y="609"/>
                </a:lnTo>
                <a:lnTo>
                  <a:pt x="74" y="560"/>
                </a:lnTo>
                <a:lnTo>
                  <a:pt x="0" y="328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550" name="Text Box 133"/>
          <p:cNvSpPr txBox="1">
            <a:spLocks noChangeArrowheads="1"/>
          </p:cNvSpPr>
          <p:nvPr/>
        </p:nvSpPr>
        <p:spPr bwMode="auto">
          <a:xfrm>
            <a:off x="838201" y="1252802"/>
            <a:ext cx="3786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WA </a:t>
            </a:r>
          </a:p>
        </p:txBody>
      </p:sp>
      <p:sp>
        <p:nvSpPr>
          <p:cNvPr id="3187" name="Text Box 134"/>
          <p:cNvSpPr txBox="1">
            <a:spLocks noChangeArrowheads="1"/>
          </p:cNvSpPr>
          <p:nvPr/>
        </p:nvSpPr>
        <p:spPr bwMode="auto">
          <a:xfrm>
            <a:off x="609600" y="1824302"/>
            <a:ext cx="33855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3188" name="Text Box 135"/>
          <p:cNvSpPr txBox="1">
            <a:spLocks noChangeArrowheads="1"/>
          </p:cNvSpPr>
          <p:nvPr/>
        </p:nvSpPr>
        <p:spPr bwMode="auto">
          <a:xfrm>
            <a:off x="2154238" y="1661583"/>
            <a:ext cx="360996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MT </a:t>
            </a:r>
          </a:p>
        </p:txBody>
      </p:sp>
      <p:sp>
        <p:nvSpPr>
          <p:cNvPr id="3189" name="Text Box 136"/>
          <p:cNvSpPr txBox="1">
            <a:spLocks noChangeArrowheads="1"/>
          </p:cNvSpPr>
          <p:nvPr/>
        </p:nvSpPr>
        <p:spPr bwMode="auto">
          <a:xfrm>
            <a:off x="1557339" y="2014802"/>
            <a:ext cx="287258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ID</a:t>
            </a:r>
          </a:p>
        </p:txBody>
      </p:sp>
      <p:sp>
        <p:nvSpPr>
          <p:cNvPr id="3190" name="Text Box 137"/>
          <p:cNvSpPr txBox="1">
            <a:spLocks noChangeArrowheads="1"/>
          </p:cNvSpPr>
          <p:nvPr/>
        </p:nvSpPr>
        <p:spPr bwMode="auto">
          <a:xfrm>
            <a:off x="2590800" y="2395802"/>
            <a:ext cx="349776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WY</a:t>
            </a:r>
          </a:p>
        </p:txBody>
      </p:sp>
      <p:sp>
        <p:nvSpPr>
          <p:cNvPr id="3191" name="Text Box 138"/>
          <p:cNvSpPr txBox="1">
            <a:spLocks noChangeArrowheads="1"/>
          </p:cNvSpPr>
          <p:nvPr/>
        </p:nvSpPr>
        <p:spPr bwMode="auto">
          <a:xfrm>
            <a:off x="304801" y="3094302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CA</a:t>
            </a:r>
          </a:p>
        </p:txBody>
      </p:sp>
      <p:sp>
        <p:nvSpPr>
          <p:cNvPr id="3192" name="Text Box 139"/>
          <p:cNvSpPr txBox="1">
            <a:spLocks noChangeArrowheads="1"/>
          </p:cNvSpPr>
          <p:nvPr/>
        </p:nvSpPr>
        <p:spPr bwMode="auto">
          <a:xfrm>
            <a:off x="914401" y="2776802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NV</a:t>
            </a:r>
          </a:p>
        </p:txBody>
      </p:sp>
      <p:sp>
        <p:nvSpPr>
          <p:cNvPr id="3193" name="Text Box 140"/>
          <p:cNvSpPr txBox="1">
            <a:spLocks noChangeArrowheads="1"/>
          </p:cNvSpPr>
          <p:nvPr/>
        </p:nvSpPr>
        <p:spPr bwMode="auto">
          <a:xfrm>
            <a:off x="1828800" y="2967302"/>
            <a:ext cx="533400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UT</a:t>
            </a:r>
          </a:p>
        </p:txBody>
      </p:sp>
      <p:sp>
        <p:nvSpPr>
          <p:cNvPr id="3194" name="Text Box 141"/>
          <p:cNvSpPr txBox="1">
            <a:spLocks noChangeArrowheads="1"/>
          </p:cNvSpPr>
          <p:nvPr/>
        </p:nvSpPr>
        <p:spPr bwMode="auto">
          <a:xfrm>
            <a:off x="1600201" y="3856302"/>
            <a:ext cx="31611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AZ</a:t>
            </a:r>
          </a:p>
        </p:txBody>
      </p:sp>
      <p:sp>
        <p:nvSpPr>
          <p:cNvPr id="3195" name="Text Box 151"/>
          <p:cNvSpPr txBox="1">
            <a:spLocks noChangeArrowheads="1"/>
          </p:cNvSpPr>
          <p:nvPr/>
        </p:nvSpPr>
        <p:spPr bwMode="auto">
          <a:xfrm>
            <a:off x="2819400" y="3157802"/>
            <a:ext cx="33855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CO</a:t>
            </a:r>
          </a:p>
        </p:txBody>
      </p:sp>
      <p:sp>
        <p:nvSpPr>
          <p:cNvPr id="3196" name="Text Box 152"/>
          <p:cNvSpPr txBox="1">
            <a:spLocks noChangeArrowheads="1"/>
          </p:cNvSpPr>
          <p:nvPr/>
        </p:nvSpPr>
        <p:spPr bwMode="auto">
          <a:xfrm>
            <a:off x="2667000" y="3919802"/>
            <a:ext cx="34336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NM</a:t>
            </a:r>
          </a:p>
        </p:txBody>
      </p:sp>
      <p:sp>
        <p:nvSpPr>
          <p:cNvPr id="3197" name="Text Box 153"/>
          <p:cNvSpPr txBox="1">
            <a:spLocks noChangeArrowheads="1"/>
          </p:cNvSpPr>
          <p:nvPr/>
        </p:nvSpPr>
        <p:spPr bwMode="auto">
          <a:xfrm>
            <a:off x="3886201" y="4445000"/>
            <a:ext cx="31611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TX</a:t>
            </a:r>
          </a:p>
        </p:txBody>
      </p:sp>
      <p:sp>
        <p:nvSpPr>
          <p:cNvPr id="3198" name="Text Box 154"/>
          <p:cNvSpPr txBox="1">
            <a:spLocks noChangeArrowheads="1"/>
          </p:cNvSpPr>
          <p:nvPr/>
        </p:nvSpPr>
        <p:spPr bwMode="auto">
          <a:xfrm>
            <a:off x="3733800" y="1651000"/>
            <a:ext cx="33214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ND</a:t>
            </a:r>
          </a:p>
        </p:txBody>
      </p:sp>
      <p:sp>
        <p:nvSpPr>
          <p:cNvPr id="3199" name="Text Box 155"/>
          <p:cNvSpPr txBox="1">
            <a:spLocks noChangeArrowheads="1"/>
          </p:cNvSpPr>
          <p:nvPr/>
        </p:nvSpPr>
        <p:spPr bwMode="auto">
          <a:xfrm>
            <a:off x="3733801" y="2095500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SD</a:t>
            </a:r>
          </a:p>
        </p:txBody>
      </p:sp>
      <p:sp>
        <p:nvSpPr>
          <p:cNvPr id="3200" name="Text Box 156"/>
          <p:cNvSpPr txBox="1">
            <a:spLocks noChangeArrowheads="1"/>
          </p:cNvSpPr>
          <p:nvPr/>
        </p:nvSpPr>
        <p:spPr bwMode="auto">
          <a:xfrm>
            <a:off x="3810001" y="2667000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3201" name="Text Box 157"/>
          <p:cNvSpPr txBox="1">
            <a:spLocks noChangeArrowheads="1"/>
          </p:cNvSpPr>
          <p:nvPr/>
        </p:nvSpPr>
        <p:spPr bwMode="auto">
          <a:xfrm>
            <a:off x="3962401" y="3212041"/>
            <a:ext cx="32252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KS</a:t>
            </a:r>
          </a:p>
        </p:txBody>
      </p:sp>
      <p:sp>
        <p:nvSpPr>
          <p:cNvPr id="3202" name="Text Box 158"/>
          <p:cNvSpPr txBox="1">
            <a:spLocks noChangeArrowheads="1"/>
          </p:cNvSpPr>
          <p:nvPr/>
        </p:nvSpPr>
        <p:spPr bwMode="auto">
          <a:xfrm>
            <a:off x="4235451" y="3746500"/>
            <a:ext cx="333746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OK</a:t>
            </a:r>
          </a:p>
        </p:txBody>
      </p:sp>
      <p:sp>
        <p:nvSpPr>
          <p:cNvPr id="3203" name="Text Box 160"/>
          <p:cNvSpPr txBox="1">
            <a:spLocks noChangeArrowheads="1"/>
          </p:cNvSpPr>
          <p:nvPr/>
        </p:nvSpPr>
        <p:spPr bwMode="auto">
          <a:xfrm>
            <a:off x="7239000" y="5062802"/>
            <a:ext cx="30489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FL</a:t>
            </a:r>
          </a:p>
        </p:txBody>
      </p:sp>
      <p:sp>
        <p:nvSpPr>
          <p:cNvPr id="2184" name="Text Box 161"/>
          <p:cNvSpPr txBox="1">
            <a:spLocks noChangeArrowheads="1"/>
          </p:cNvSpPr>
          <p:nvPr/>
        </p:nvSpPr>
        <p:spPr bwMode="auto">
          <a:xfrm>
            <a:off x="5029200" y="4445000"/>
            <a:ext cx="31130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3205" name="Text Box 162"/>
          <p:cNvSpPr txBox="1">
            <a:spLocks noChangeArrowheads="1"/>
          </p:cNvSpPr>
          <p:nvPr/>
        </p:nvSpPr>
        <p:spPr bwMode="auto">
          <a:xfrm>
            <a:off x="5083176" y="3810000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206" name="Text Box 163"/>
          <p:cNvSpPr txBox="1">
            <a:spLocks noChangeArrowheads="1"/>
          </p:cNvSpPr>
          <p:nvPr/>
        </p:nvSpPr>
        <p:spPr bwMode="auto">
          <a:xfrm>
            <a:off x="5562600" y="4127500"/>
            <a:ext cx="33855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MS</a:t>
            </a:r>
          </a:p>
        </p:txBody>
      </p:sp>
      <p:sp>
        <p:nvSpPr>
          <p:cNvPr id="3207" name="Text Box 164"/>
          <p:cNvSpPr txBox="1">
            <a:spLocks noChangeArrowheads="1"/>
          </p:cNvSpPr>
          <p:nvPr/>
        </p:nvSpPr>
        <p:spPr bwMode="auto">
          <a:xfrm>
            <a:off x="6096000" y="4127500"/>
            <a:ext cx="31130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AL</a:t>
            </a:r>
          </a:p>
        </p:txBody>
      </p:sp>
      <p:sp>
        <p:nvSpPr>
          <p:cNvPr id="3208" name="Text Box 165"/>
          <p:cNvSpPr txBox="1">
            <a:spLocks noChangeArrowheads="1"/>
          </p:cNvSpPr>
          <p:nvPr/>
        </p:nvSpPr>
        <p:spPr bwMode="auto">
          <a:xfrm>
            <a:off x="4953000" y="3175000"/>
            <a:ext cx="349776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MO</a:t>
            </a:r>
          </a:p>
        </p:txBody>
      </p:sp>
      <p:sp>
        <p:nvSpPr>
          <p:cNvPr id="3209" name="Text Box 166"/>
          <p:cNvSpPr txBox="1">
            <a:spLocks noChangeArrowheads="1"/>
          </p:cNvSpPr>
          <p:nvPr/>
        </p:nvSpPr>
        <p:spPr bwMode="auto">
          <a:xfrm>
            <a:off x="4876801" y="2540000"/>
            <a:ext cx="282450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IA</a:t>
            </a:r>
          </a:p>
        </p:txBody>
      </p:sp>
      <p:sp>
        <p:nvSpPr>
          <p:cNvPr id="3210" name="Text Box 167"/>
          <p:cNvSpPr txBox="1">
            <a:spLocks noChangeArrowheads="1"/>
          </p:cNvSpPr>
          <p:nvPr/>
        </p:nvSpPr>
        <p:spPr bwMode="auto">
          <a:xfrm>
            <a:off x="4572000" y="1905000"/>
            <a:ext cx="381000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MN</a:t>
            </a:r>
          </a:p>
        </p:txBody>
      </p:sp>
      <p:sp>
        <p:nvSpPr>
          <p:cNvPr id="3211" name="Text Box 168"/>
          <p:cNvSpPr txBox="1">
            <a:spLocks noChangeArrowheads="1"/>
          </p:cNvSpPr>
          <p:nvPr/>
        </p:nvSpPr>
        <p:spPr bwMode="auto">
          <a:xfrm>
            <a:off x="6629401" y="4064000"/>
            <a:ext cx="333746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GA</a:t>
            </a:r>
          </a:p>
        </p:txBody>
      </p:sp>
      <p:sp>
        <p:nvSpPr>
          <p:cNvPr id="3212" name="Text Box 169"/>
          <p:cNvSpPr txBox="1">
            <a:spLocks noChangeArrowheads="1"/>
          </p:cNvSpPr>
          <p:nvPr/>
        </p:nvSpPr>
        <p:spPr bwMode="auto">
          <a:xfrm>
            <a:off x="7010401" y="3873500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SC</a:t>
            </a:r>
          </a:p>
        </p:txBody>
      </p:sp>
      <p:sp>
        <p:nvSpPr>
          <p:cNvPr id="3213" name="Text Box 170"/>
          <p:cNvSpPr txBox="1">
            <a:spLocks noChangeArrowheads="1"/>
          </p:cNvSpPr>
          <p:nvPr/>
        </p:nvSpPr>
        <p:spPr bwMode="auto">
          <a:xfrm>
            <a:off x="5410201" y="2153708"/>
            <a:ext cx="309700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WI</a:t>
            </a:r>
          </a:p>
        </p:txBody>
      </p:sp>
      <p:sp>
        <p:nvSpPr>
          <p:cNvPr id="3214" name="Text Box 171"/>
          <p:cNvSpPr txBox="1">
            <a:spLocks noChangeArrowheads="1"/>
          </p:cNvSpPr>
          <p:nvPr/>
        </p:nvSpPr>
        <p:spPr bwMode="auto">
          <a:xfrm>
            <a:off x="5595938" y="2921000"/>
            <a:ext cx="271228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IL</a:t>
            </a:r>
          </a:p>
        </p:txBody>
      </p:sp>
      <p:sp>
        <p:nvSpPr>
          <p:cNvPr id="3215" name="Text Box 172"/>
          <p:cNvSpPr txBox="1">
            <a:spLocks noChangeArrowheads="1"/>
          </p:cNvSpPr>
          <p:nvPr/>
        </p:nvSpPr>
        <p:spPr bwMode="auto">
          <a:xfrm>
            <a:off x="6096000" y="2857500"/>
            <a:ext cx="287258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IN</a:t>
            </a:r>
          </a:p>
        </p:txBody>
      </p:sp>
      <p:sp>
        <p:nvSpPr>
          <p:cNvPr id="19580" name="Text Box 173"/>
          <p:cNvSpPr txBox="1">
            <a:spLocks noChangeArrowheads="1"/>
          </p:cNvSpPr>
          <p:nvPr/>
        </p:nvSpPr>
        <p:spPr bwMode="auto">
          <a:xfrm>
            <a:off x="6553200" y="2771511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OH</a:t>
            </a:r>
          </a:p>
        </p:txBody>
      </p:sp>
      <p:sp>
        <p:nvSpPr>
          <p:cNvPr id="3217" name="Text Box 174"/>
          <p:cNvSpPr txBox="1">
            <a:spLocks noChangeArrowheads="1"/>
          </p:cNvSpPr>
          <p:nvPr/>
        </p:nvSpPr>
        <p:spPr bwMode="auto">
          <a:xfrm>
            <a:off x="6248400" y="2222500"/>
            <a:ext cx="298480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MI</a:t>
            </a:r>
          </a:p>
        </p:txBody>
      </p:sp>
      <p:sp>
        <p:nvSpPr>
          <p:cNvPr id="3218" name="Text Box 175"/>
          <p:cNvSpPr txBox="1">
            <a:spLocks noChangeArrowheads="1"/>
          </p:cNvSpPr>
          <p:nvPr/>
        </p:nvSpPr>
        <p:spPr bwMode="auto">
          <a:xfrm>
            <a:off x="6172201" y="3729301"/>
            <a:ext cx="32092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TN</a:t>
            </a:r>
          </a:p>
        </p:txBody>
      </p:sp>
      <p:sp>
        <p:nvSpPr>
          <p:cNvPr id="19583" name="Text Box 176"/>
          <p:cNvSpPr txBox="1">
            <a:spLocks noChangeArrowheads="1"/>
          </p:cNvSpPr>
          <p:nvPr/>
        </p:nvSpPr>
        <p:spPr bwMode="auto">
          <a:xfrm>
            <a:off x="7042150" y="3048000"/>
            <a:ext cx="349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WV</a:t>
            </a:r>
          </a:p>
        </p:txBody>
      </p:sp>
      <p:sp>
        <p:nvSpPr>
          <p:cNvPr id="3220" name="Text Box 177"/>
          <p:cNvSpPr txBox="1">
            <a:spLocks noChangeArrowheads="1"/>
          </p:cNvSpPr>
          <p:nvPr/>
        </p:nvSpPr>
        <p:spPr bwMode="auto">
          <a:xfrm>
            <a:off x="7410451" y="3111500"/>
            <a:ext cx="32252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VA</a:t>
            </a:r>
          </a:p>
        </p:txBody>
      </p:sp>
      <p:sp>
        <p:nvSpPr>
          <p:cNvPr id="3221" name="Text Box 178"/>
          <p:cNvSpPr txBox="1">
            <a:spLocks noChangeArrowheads="1"/>
          </p:cNvSpPr>
          <p:nvPr/>
        </p:nvSpPr>
        <p:spPr bwMode="auto">
          <a:xfrm>
            <a:off x="7162800" y="3614208"/>
            <a:ext cx="332142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3223" name="Text Box 180"/>
          <p:cNvSpPr txBox="1">
            <a:spLocks noChangeArrowheads="1"/>
          </p:cNvSpPr>
          <p:nvPr/>
        </p:nvSpPr>
        <p:spPr bwMode="auto">
          <a:xfrm>
            <a:off x="7750176" y="2095500"/>
            <a:ext cx="32733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NY</a:t>
            </a:r>
          </a:p>
        </p:txBody>
      </p:sp>
      <p:sp>
        <p:nvSpPr>
          <p:cNvPr id="3225" name="Text Box 182"/>
          <p:cNvSpPr txBox="1">
            <a:spLocks noChangeArrowheads="1"/>
          </p:cNvSpPr>
          <p:nvPr/>
        </p:nvSpPr>
        <p:spPr bwMode="auto">
          <a:xfrm rot="21357693" flipH="1">
            <a:off x="8364543" y="1930191"/>
            <a:ext cx="66675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NH</a:t>
            </a:r>
          </a:p>
        </p:txBody>
      </p:sp>
      <p:sp>
        <p:nvSpPr>
          <p:cNvPr id="19588" name="Text Box 183"/>
          <p:cNvSpPr txBox="1">
            <a:spLocks noChangeArrowheads="1"/>
          </p:cNvSpPr>
          <p:nvPr/>
        </p:nvSpPr>
        <p:spPr bwMode="auto">
          <a:xfrm>
            <a:off x="8501064" y="1460500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ME</a:t>
            </a:r>
          </a:p>
        </p:txBody>
      </p:sp>
      <p:sp>
        <p:nvSpPr>
          <p:cNvPr id="19589" name="Text Box 187"/>
          <p:cNvSpPr txBox="1">
            <a:spLocks noChangeArrowheads="1"/>
          </p:cNvSpPr>
          <p:nvPr/>
        </p:nvSpPr>
        <p:spPr bwMode="auto">
          <a:xfrm>
            <a:off x="8215314" y="2395802"/>
            <a:ext cx="3209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CT</a:t>
            </a:r>
          </a:p>
        </p:txBody>
      </p:sp>
      <p:sp>
        <p:nvSpPr>
          <p:cNvPr id="3231" name="Text Box 172"/>
          <p:cNvSpPr txBox="1">
            <a:spLocks noChangeArrowheads="1"/>
          </p:cNvSpPr>
          <p:nvPr/>
        </p:nvSpPr>
        <p:spPr bwMode="auto">
          <a:xfrm>
            <a:off x="6361113" y="3302000"/>
            <a:ext cx="322524" cy="21544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</a:rPr>
              <a:t>KY</a:t>
            </a:r>
          </a:p>
        </p:txBody>
      </p:sp>
      <p:pic>
        <p:nvPicPr>
          <p:cNvPr id="160" name="Picture 159" descr="ntra logo small copy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805" y="246063"/>
            <a:ext cx="911225" cy="579438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19592" name="Text Box 124"/>
          <p:cNvSpPr txBox="1">
            <a:spLocks noChangeArrowheads="1"/>
          </p:cNvSpPr>
          <p:nvPr/>
        </p:nvSpPr>
        <p:spPr bwMode="auto">
          <a:xfrm>
            <a:off x="152400" y="0"/>
            <a:ext cx="586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Arial" pitchFamily="34" charset="0"/>
              </a:rPr>
              <a:t>2015 Number of Member Farms in Each State </a:t>
            </a:r>
          </a:p>
        </p:txBody>
      </p:sp>
      <p:sp>
        <p:nvSpPr>
          <p:cNvPr id="19593" name="TextBox 161"/>
          <p:cNvSpPr txBox="1">
            <a:spLocks noChangeArrowheads="1"/>
          </p:cNvSpPr>
          <p:nvPr/>
        </p:nvSpPr>
        <p:spPr bwMode="auto">
          <a:xfrm>
            <a:off x="304801" y="3284804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740</a:t>
            </a:r>
          </a:p>
        </p:txBody>
      </p:sp>
      <p:sp>
        <p:nvSpPr>
          <p:cNvPr id="19594" name="TextBox 162"/>
          <p:cNvSpPr txBox="1">
            <a:spLocks noChangeArrowheads="1"/>
          </p:cNvSpPr>
          <p:nvPr/>
        </p:nvSpPr>
        <p:spPr bwMode="auto">
          <a:xfrm>
            <a:off x="1524001" y="4046804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322</a:t>
            </a:r>
          </a:p>
        </p:txBody>
      </p:sp>
      <p:sp>
        <p:nvSpPr>
          <p:cNvPr id="19595" name="TextBox 163"/>
          <p:cNvSpPr txBox="1">
            <a:spLocks noChangeArrowheads="1"/>
          </p:cNvSpPr>
          <p:nvPr/>
        </p:nvSpPr>
        <p:spPr bwMode="auto">
          <a:xfrm>
            <a:off x="593725" y="1951304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349</a:t>
            </a:r>
          </a:p>
        </p:txBody>
      </p:sp>
      <p:sp>
        <p:nvSpPr>
          <p:cNvPr id="19596" name="TextBox 164"/>
          <p:cNvSpPr txBox="1">
            <a:spLocks noChangeArrowheads="1"/>
          </p:cNvSpPr>
          <p:nvPr/>
        </p:nvSpPr>
        <p:spPr bwMode="auto">
          <a:xfrm>
            <a:off x="822326" y="1379804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354</a:t>
            </a:r>
          </a:p>
        </p:txBody>
      </p:sp>
      <p:sp>
        <p:nvSpPr>
          <p:cNvPr id="19597" name="TextBox 165"/>
          <p:cNvSpPr txBox="1">
            <a:spLocks noChangeArrowheads="1"/>
          </p:cNvSpPr>
          <p:nvPr/>
        </p:nvSpPr>
        <p:spPr bwMode="auto">
          <a:xfrm>
            <a:off x="914400" y="2903804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32</a:t>
            </a:r>
          </a:p>
        </p:txBody>
      </p:sp>
      <p:sp>
        <p:nvSpPr>
          <p:cNvPr id="19598" name="TextBox 166"/>
          <p:cNvSpPr txBox="1">
            <a:spLocks noChangeArrowheads="1"/>
          </p:cNvSpPr>
          <p:nvPr/>
        </p:nvSpPr>
        <p:spPr bwMode="auto">
          <a:xfrm>
            <a:off x="1546225" y="2141804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96</a:t>
            </a:r>
          </a:p>
        </p:txBody>
      </p:sp>
      <p:sp>
        <p:nvSpPr>
          <p:cNvPr id="19599" name="TextBox 167"/>
          <p:cNvSpPr txBox="1">
            <a:spLocks noChangeArrowheads="1"/>
          </p:cNvSpPr>
          <p:nvPr/>
        </p:nvSpPr>
        <p:spPr bwMode="auto">
          <a:xfrm>
            <a:off x="2590801" y="16510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161</a:t>
            </a:r>
          </a:p>
        </p:txBody>
      </p:sp>
      <p:sp>
        <p:nvSpPr>
          <p:cNvPr id="19600" name="TextBox 168"/>
          <p:cNvSpPr txBox="1">
            <a:spLocks noChangeArrowheads="1"/>
          </p:cNvSpPr>
          <p:nvPr/>
        </p:nvSpPr>
        <p:spPr bwMode="auto">
          <a:xfrm>
            <a:off x="2613025" y="2522804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96</a:t>
            </a:r>
          </a:p>
        </p:txBody>
      </p:sp>
      <p:sp>
        <p:nvSpPr>
          <p:cNvPr id="19601" name="TextBox 169"/>
          <p:cNvSpPr txBox="1">
            <a:spLocks noChangeArrowheads="1"/>
          </p:cNvSpPr>
          <p:nvPr/>
        </p:nvSpPr>
        <p:spPr bwMode="auto">
          <a:xfrm>
            <a:off x="2776539" y="3288773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482</a:t>
            </a:r>
          </a:p>
        </p:txBody>
      </p:sp>
      <p:sp>
        <p:nvSpPr>
          <p:cNvPr id="19602" name="TextBox 170"/>
          <p:cNvSpPr txBox="1">
            <a:spLocks noChangeArrowheads="1"/>
          </p:cNvSpPr>
          <p:nvPr/>
        </p:nvSpPr>
        <p:spPr bwMode="auto">
          <a:xfrm>
            <a:off x="2651126" y="4110304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193</a:t>
            </a:r>
          </a:p>
        </p:txBody>
      </p:sp>
      <p:sp>
        <p:nvSpPr>
          <p:cNvPr id="19603" name="TextBox 171"/>
          <p:cNvSpPr txBox="1">
            <a:spLocks noChangeArrowheads="1"/>
          </p:cNvSpPr>
          <p:nvPr/>
        </p:nvSpPr>
        <p:spPr bwMode="auto">
          <a:xfrm>
            <a:off x="1752600" y="3141929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96</a:t>
            </a:r>
          </a:p>
        </p:txBody>
      </p:sp>
      <p:sp>
        <p:nvSpPr>
          <p:cNvPr id="19604" name="Text Box 133"/>
          <p:cNvSpPr txBox="1">
            <a:spLocks noChangeArrowheads="1"/>
          </p:cNvSpPr>
          <p:nvPr/>
        </p:nvSpPr>
        <p:spPr bwMode="auto">
          <a:xfrm>
            <a:off x="838201" y="571500"/>
            <a:ext cx="3273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BC</a:t>
            </a:r>
          </a:p>
        </p:txBody>
      </p:sp>
      <p:sp>
        <p:nvSpPr>
          <p:cNvPr id="19605" name="TextBox 173"/>
          <p:cNvSpPr txBox="1">
            <a:spLocks noChangeArrowheads="1"/>
          </p:cNvSpPr>
          <p:nvPr/>
        </p:nvSpPr>
        <p:spPr bwMode="auto">
          <a:xfrm>
            <a:off x="831850" y="698502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38</a:t>
            </a:r>
          </a:p>
        </p:txBody>
      </p:sp>
      <p:sp>
        <p:nvSpPr>
          <p:cNvPr id="19606" name="Text Box 133"/>
          <p:cNvSpPr txBox="1">
            <a:spLocks noChangeArrowheads="1"/>
          </p:cNvSpPr>
          <p:nvPr/>
        </p:nvSpPr>
        <p:spPr bwMode="auto">
          <a:xfrm>
            <a:off x="1827213" y="825500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19607" name="TextBox 175"/>
          <p:cNvSpPr txBox="1">
            <a:spLocks noChangeArrowheads="1"/>
          </p:cNvSpPr>
          <p:nvPr/>
        </p:nvSpPr>
        <p:spPr bwMode="auto">
          <a:xfrm>
            <a:off x="1793875" y="952502"/>
            <a:ext cx="534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193</a:t>
            </a:r>
          </a:p>
        </p:txBody>
      </p:sp>
      <p:sp>
        <p:nvSpPr>
          <p:cNvPr id="19608" name="Text Box 133"/>
          <p:cNvSpPr txBox="1">
            <a:spLocks noChangeArrowheads="1"/>
          </p:cNvSpPr>
          <p:nvPr/>
        </p:nvSpPr>
        <p:spPr bwMode="auto">
          <a:xfrm>
            <a:off x="2741613" y="936625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SK</a:t>
            </a:r>
          </a:p>
        </p:txBody>
      </p:sp>
      <p:sp>
        <p:nvSpPr>
          <p:cNvPr id="19609" name="TextBox 177"/>
          <p:cNvSpPr txBox="1">
            <a:spLocks noChangeArrowheads="1"/>
          </p:cNvSpPr>
          <p:nvPr/>
        </p:nvSpPr>
        <p:spPr bwMode="auto">
          <a:xfrm>
            <a:off x="2722564" y="1063627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32</a:t>
            </a:r>
          </a:p>
        </p:txBody>
      </p:sp>
      <p:sp>
        <p:nvSpPr>
          <p:cNvPr id="19610" name="Text Box 133"/>
          <p:cNvSpPr txBox="1">
            <a:spLocks noChangeArrowheads="1"/>
          </p:cNvSpPr>
          <p:nvPr/>
        </p:nvSpPr>
        <p:spPr bwMode="auto">
          <a:xfrm>
            <a:off x="3733800" y="1000125"/>
            <a:ext cx="3385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MB</a:t>
            </a:r>
          </a:p>
        </p:txBody>
      </p:sp>
      <p:sp>
        <p:nvSpPr>
          <p:cNvPr id="19611" name="TextBox 179"/>
          <p:cNvSpPr txBox="1">
            <a:spLocks noChangeArrowheads="1"/>
          </p:cNvSpPr>
          <p:nvPr/>
        </p:nvSpPr>
        <p:spPr bwMode="auto">
          <a:xfrm>
            <a:off x="3783013" y="1127127"/>
            <a:ext cx="2551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2</a:t>
            </a:r>
          </a:p>
        </p:txBody>
      </p:sp>
      <p:sp>
        <p:nvSpPr>
          <p:cNvPr id="19612" name="Text Box 133"/>
          <p:cNvSpPr txBox="1">
            <a:spLocks noChangeArrowheads="1"/>
          </p:cNvSpPr>
          <p:nvPr/>
        </p:nvSpPr>
        <p:spPr bwMode="auto">
          <a:xfrm>
            <a:off x="6803726" y="1957354"/>
            <a:ext cx="4365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ONT</a:t>
            </a:r>
          </a:p>
        </p:txBody>
      </p:sp>
      <p:sp>
        <p:nvSpPr>
          <p:cNvPr id="19613" name="TextBox 184"/>
          <p:cNvSpPr txBox="1">
            <a:spLocks noChangeArrowheads="1"/>
          </p:cNvSpPr>
          <p:nvPr/>
        </p:nvSpPr>
        <p:spPr bwMode="auto">
          <a:xfrm>
            <a:off x="6822466" y="2120444"/>
            <a:ext cx="4190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161</a:t>
            </a:r>
          </a:p>
        </p:txBody>
      </p:sp>
      <p:sp>
        <p:nvSpPr>
          <p:cNvPr id="19614" name="Text Box 133"/>
          <p:cNvSpPr txBox="1">
            <a:spLocks noChangeArrowheads="1"/>
          </p:cNvSpPr>
          <p:nvPr/>
        </p:nvSpPr>
        <p:spPr bwMode="auto">
          <a:xfrm>
            <a:off x="7402753" y="1477264"/>
            <a:ext cx="4520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QC</a:t>
            </a:r>
          </a:p>
        </p:txBody>
      </p:sp>
      <p:sp>
        <p:nvSpPr>
          <p:cNvPr id="19615" name="TextBox 186"/>
          <p:cNvSpPr txBox="1">
            <a:spLocks noChangeArrowheads="1"/>
          </p:cNvSpPr>
          <p:nvPr/>
        </p:nvSpPr>
        <p:spPr bwMode="auto">
          <a:xfrm>
            <a:off x="7410450" y="1645711"/>
            <a:ext cx="3613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13</a:t>
            </a:r>
          </a:p>
        </p:txBody>
      </p:sp>
      <p:sp>
        <p:nvSpPr>
          <p:cNvPr id="19616" name="TextBox 187"/>
          <p:cNvSpPr txBox="1">
            <a:spLocks noChangeArrowheads="1"/>
          </p:cNvSpPr>
          <p:nvPr/>
        </p:nvSpPr>
        <p:spPr bwMode="auto">
          <a:xfrm>
            <a:off x="4197351" y="328612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386</a:t>
            </a:r>
          </a:p>
        </p:txBody>
      </p:sp>
      <p:sp>
        <p:nvSpPr>
          <p:cNvPr id="19617" name="TextBox 188"/>
          <p:cNvSpPr txBox="1">
            <a:spLocks noChangeArrowheads="1"/>
          </p:cNvSpPr>
          <p:nvPr/>
        </p:nvSpPr>
        <p:spPr bwMode="auto">
          <a:xfrm>
            <a:off x="4121154" y="3921127"/>
            <a:ext cx="502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3,409</a:t>
            </a:r>
          </a:p>
        </p:txBody>
      </p:sp>
      <p:sp>
        <p:nvSpPr>
          <p:cNvPr id="19618" name="TextBox 189"/>
          <p:cNvSpPr txBox="1">
            <a:spLocks noChangeArrowheads="1"/>
          </p:cNvSpPr>
          <p:nvPr/>
        </p:nvSpPr>
        <p:spPr bwMode="auto">
          <a:xfrm>
            <a:off x="3968750" y="2222502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96</a:t>
            </a:r>
          </a:p>
        </p:txBody>
      </p:sp>
      <p:sp>
        <p:nvSpPr>
          <p:cNvPr id="19619" name="TextBox 190"/>
          <p:cNvSpPr txBox="1">
            <a:spLocks noChangeArrowheads="1"/>
          </p:cNvSpPr>
          <p:nvPr/>
        </p:nvSpPr>
        <p:spPr bwMode="auto">
          <a:xfrm>
            <a:off x="3892551" y="27940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289</a:t>
            </a:r>
          </a:p>
        </p:txBody>
      </p:sp>
      <p:sp>
        <p:nvSpPr>
          <p:cNvPr id="19620" name="TextBox 191"/>
          <p:cNvSpPr txBox="1">
            <a:spLocks noChangeArrowheads="1"/>
          </p:cNvSpPr>
          <p:nvPr/>
        </p:nvSpPr>
        <p:spPr bwMode="auto">
          <a:xfrm>
            <a:off x="3816354" y="4683127"/>
            <a:ext cx="502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3,762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4572001" y="2159002"/>
            <a:ext cx="396262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293</a:t>
            </a:r>
          </a:p>
        </p:txBody>
      </p:sp>
      <p:sp>
        <p:nvSpPr>
          <p:cNvPr id="19622" name="TextBox 194"/>
          <p:cNvSpPr txBox="1">
            <a:spLocks noChangeArrowheads="1"/>
          </p:cNvSpPr>
          <p:nvPr/>
        </p:nvSpPr>
        <p:spPr bwMode="auto">
          <a:xfrm>
            <a:off x="5546726" y="30480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933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6102351" y="2413002"/>
            <a:ext cx="396262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547</a:t>
            </a:r>
          </a:p>
        </p:txBody>
      </p:sp>
      <p:sp>
        <p:nvSpPr>
          <p:cNvPr id="19624" name="TextBox 196"/>
          <p:cNvSpPr txBox="1">
            <a:spLocks noChangeArrowheads="1"/>
          </p:cNvSpPr>
          <p:nvPr/>
        </p:nvSpPr>
        <p:spPr bwMode="auto">
          <a:xfrm>
            <a:off x="5527676" y="430212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257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4730751" y="2714627"/>
            <a:ext cx="396262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579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937126" y="3349627"/>
            <a:ext cx="396262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514</a:t>
            </a:r>
          </a:p>
        </p:txBody>
      </p:sp>
      <p:sp>
        <p:nvSpPr>
          <p:cNvPr id="19627" name="TextBox 199"/>
          <p:cNvSpPr txBox="1">
            <a:spLocks noChangeArrowheads="1"/>
          </p:cNvSpPr>
          <p:nvPr/>
        </p:nvSpPr>
        <p:spPr bwMode="auto">
          <a:xfrm>
            <a:off x="5037139" y="398462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386</a:t>
            </a:r>
          </a:p>
        </p:txBody>
      </p:sp>
      <p:sp>
        <p:nvSpPr>
          <p:cNvPr id="19628" name="TextBox 200"/>
          <p:cNvSpPr txBox="1">
            <a:spLocks noChangeArrowheads="1"/>
          </p:cNvSpPr>
          <p:nvPr/>
        </p:nvSpPr>
        <p:spPr bwMode="auto">
          <a:xfrm>
            <a:off x="5013326" y="464211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740</a:t>
            </a:r>
          </a:p>
        </p:txBody>
      </p:sp>
      <p:sp>
        <p:nvSpPr>
          <p:cNvPr id="19629" name="TextBox 201"/>
          <p:cNvSpPr txBox="1">
            <a:spLocks noChangeArrowheads="1"/>
          </p:cNvSpPr>
          <p:nvPr/>
        </p:nvSpPr>
        <p:spPr bwMode="auto">
          <a:xfrm>
            <a:off x="6051551" y="29845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675</a:t>
            </a:r>
          </a:p>
        </p:txBody>
      </p:sp>
      <p:sp>
        <p:nvSpPr>
          <p:cNvPr id="19630" name="TextBox 202"/>
          <p:cNvSpPr txBox="1">
            <a:spLocks noChangeArrowheads="1"/>
          </p:cNvSpPr>
          <p:nvPr/>
        </p:nvSpPr>
        <p:spPr bwMode="auto">
          <a:xfrm>
            <a:off x="6470654" y="2893222"/>
            <a:ext cx="502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1,897</a:t>
            </a:r>
          </a:p>
        </p:txBody>
      </p:sp>
      <p:sp>
        <p:nvSpPr>
          <p:cNvPr id="19631" name="TextBox 203"/>
          <p:cNvSpPr txBox="1">
            <a:spLocks noChangeArrowheads="1"/>
          </p:cNvSpPr>
          <p:nvPr/>
        </p:nvSpPr>
        <p:spPr bwMode="auto">
          <a:xfrm>
            <a:off x="6203954" y="3414451"/>
            <a:ext cx="502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3,859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7346954" y="2715951"/>
            <a:ext cx="502061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1,007</a:t>
            </a:r>
          </a:p>
        </p:txBody>
      </p:sp>
      <p:sp>
        <p:nvSpPr>
          <p:cNvPr id="19633" name="TextBox 205"/>
          <p:cNvSpPr txBox="1">
            <a:spLocks noChangeArrowheads="1"/>
          </p:cNvSpPr>
          <p:nvPr/>
        </p:nvSpPr>
        <p:spPr bwMode="auto">
          <a:xfrm>
            <a:off x="7397751" y="360362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643</a:t>
            </a:r>
          </a:p>
        </p:txBody>
      </p:sp>
      <p:sp>
        <p:nvSpPr>
          <p:cNvPr id="19634" name="TextBox 206"/>
          <p:cNvSpPr txBox="1">
            <a:spLocks noChangeArrowheads="1"/>
          </p:cNvSpPr>
          <p:nvPr/>
        </p:nvSpPr>
        <p:spPr bwMode="auto">
          <a:xfrm>
            <a:off x="6048376" y="4302127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193</a:t>
            </a:r>
          </a:p>
        </p:txBody>
      </p:sp>
      <p:sp>
        <p:nvSpPr>
          <p:cNvPr id="19635" name="TextBox 207"/>
          <p:cNvSpPr txBox="1">
            <a:spLocks noChangeArrowheads="1"/>
          </p:cNvSpPr>
          <p:nvPr/>
        </p:nvSpPr>
        <p:spPr bwMode="auto">
          <a:xfrm>
            <a:off x="5851526" y="37465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707</a:t>
            </a:r>
          </a:p>
        </p:txBody>
      </p:sp>
      <p:sp>
        <p:nvSpPr>
          <p:cNvPr id="19636" name="TextBox 208"/>
          <p:cNvSpPr txBox="1">
            <a:spLocks noChangeArrowheads="1"/>
          </p:cNvSpPr>
          <p:nvPr/>
        </p:nvSpPr>
        <p:spPr bwMode="auto">
          <a:xfrm>
            <a:off x="6635751" y="42545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643</a:t>
            </a:r>
          </a:p>
        </p:txBody>
      </p:sp>
      <p:sp>
        <p:nvSpPr>
          <p:cNvPr id="19637" name="TextBox 209"/>
          <p:cNvSpPr txBox="1">
            <a:spLocks noChangeArrowheads="1"/>
          </p:cNvSpPr>
          <p:nvPr/>
        </p:nvSpPr>
        <p:spPr bwMode="auto">
          <a:xfrm>
            <a:off x="7146926" y="3985951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707</a:t>
            </a:r>
          </a:p>
        </p:txBody>
      </p:sp>
      <p:sp>
        <p:nvSpPr>
          <p:cNvPr id="19638" name="TextBox 210"/>
          <p:cNvSpPr txBox="1">
            <a:spLocks noChangeArrowheads="1"/>
          </p:cNvSpPr>
          <p:nvPr/>
        </p:nvSpPr>
        <p:spPr bwMode="auto">
          <a:xfrm>
            <a:off x="6921504" y="4747951"/>
            <a:ext cx="502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1,994</a:t>
            </a:r>
          </a:p>
        </p:txBody>
      </p:sp>
      <p:sp>
        <p:nvSpPr>
          <p:cNvPr id="19639" name="TextBox 211"/>
          <p:cNvSpPr txBox="1">
            <a:spLocks noChangeArrowheads="1"/>
          </p:cNvSpPr>
          <p:nvPr/>
        </p:nvSpPr>
        <p:spPr bwMode="auto">
          <a:xfrm>
            <a:off x="6994526" y="3160451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183</a:t>
            </a:r>
          </a:p>
        </p:txBody>
      </p:sp>
      <p:sp>
        <p:nvSpPr>
          <p:cNvPr id="19640" name="TextBox 212"/>
          <p:cNvSpPr txBox="1">
            <a:spLocks noChangeArrowheads="1"/>
          </p:cNvSpPr>
          <p:nvPr/>
        </p:nvSpPr>
        <p:spPr bwMode="auto">
          <a:xfrm>
            <a:off x="7375526" y="3287451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711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7756526" y="2222502"/>
            <a:ext cx="396262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</a:rPr>
              <a:t>933</a:t>
            </a:r>
          </a:p>
        </p:txBody>
      </p:sp>
      <p:sp>
        <p:nvSpPr>
          <p:cNvPr id="19642" name="TextBox 214"/>
          <p:cNvSpPr txBox="1">
            <a:spLocks noChangeArrowheads="1"/>
          </p:cNvSpPr>
          <p:nvPr/>
        </p:nvSpPr>
        <p:spPr bwMode="auto">
          <a:xfrm>
            <a:off x="8388351" y="15875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129</a:t>
            </a:r>
          </a:p>
        </p:txBody>
      </p:sp>
      <p:sp>
        <p:nvSpPr>
          <p:cNvPr id="19643" name="TextBox 216"/>
          <p:cNvSpPr txBox="1">
            <a:spLocks noChangeArrowheads="1"/>
          </p:cNvSpPr>
          <p:nvPr/>
        </p:nvSpPr>
        <p:spPr bwMode="auto">
          <a:xfrm>
            <a:off x="8458201" y="2603500"/>
            <a:ext cx="39626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NH</a:t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64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VT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57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CT</a:t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193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RI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31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MA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225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DE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161</a:t>
            </a:r>
          </a:p>
        </p:txBody>
      </p:sp>
      <p:sp>
        <p:nvSpPr>
          <p:cNvPr id="19644" name="Text Box 133"/>
          <p:cNvSpPr txBox="1">
            <a:spLocks noChangeArrowheads="1"/>
          </p:cNvSpPr>
          <p:nvPr/>
        </p:nvSpPr>
        <p:spPr bwMode="auto">
          <a:xfrm>
            <a:off x="122029" y="366448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0000"/>
                </a:solidFill>
              </a:rPr>
              <a:t>AK</a:t>
            </a:r>
          </a:p>
        </p:txBody>
      </p:sp>
      <p:sp>
        <p:nvSpPr>
          <p:cNvPr id="19645" name="TextBox 173"/>
          <p:cNvSpPr txBox="1">
            <a:spLocks noChangeArrowheads="1"/>
          </p:cNvSpPr>
          <p:nvPr/>
        </p:nvSpPr>
        <p:spPr bwMode="auto">
          <a:xfrm>
            <a:off x="131764" y="493451"/>
            <a:ext cx="3257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92D050"/>
                </a:solidFill>
              </a:rPr>
              <a:t>32</a:t>
            </a:r>
          </a:p>
        </p:txBody>
      </p:sp>
      <p:sp>
        <p:nvSpPr>
          <p:cNvPr id="19646" name="TextBox 168"/>
          <p:cNvSpPr txBox="1">
            <a:spLocks noChangeArrowheads="1"/>
          </p:cNvSpPr>
          <p:nvPr/>
        </p:nvSpPr>
        <p:spPr bwMode="auto">
          <a:xfrm>
            <a:off x="3886201" y="1778002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129</a:t>
            </a:r>
          </a:p>
        </p:txBody>
      </p:sp>
      <p:sp>
        <p:nvSpPr>
          <p:cNvPr id="19647" name="Text Box 179"/>
          <p:cNvSpPr txBox="1">
            <a:spLocks noChangeArrowheads="1"/>
          </p:cNvSpPr>
          <p:nvPr/>
        </p:nvSpPr>
        <p:spPr bwMode="auto">
          <a:xfrm>
            <a:off x="7615238" y="2607469"/>
            <a:ext cx="322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NTRA ADVANTAGE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49" y="878888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8673" y="1739595"/>
            <a:ext cx="784153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an HBPA Member help? </a:t>
            </a:r>
            <a:endParaRPr lang="en-US" sz="6600" b="1" i="1" dirty="0" smtClean="0">
              <a:solidFill>
                <a:srgbClr val="7E7E8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" y="2486424"/>
            <a:ext cx="8629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NTRA Advantage for discounts on planned purchases</a:t>
            </a:r>
          </a:p>
          <a:p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 your connections that not only will Advantage provide savings, but we will re-invest in your sport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evron 15"/>
          <p:cNvSpPr/>
          <p:nvPr/>
        </p:nvSpPr>
        <p:spPr>
          <a:xfrm>
            <a:off x="2809434" y="1328565"/>
            <a:ext cx="3019866" cy="3035300"/>
          </a:xfrm>
          <a:prstGeom prst="chevron">
            <a:avLst>
              <a:gd name="adj" fmla="val 19056"/>
            </a:avLst>
          </a:prstGeom>
          <a:gradFill flip="none" rotWithShape="1">
            <a:gsLst>
              <a:gs pos="100000">
                <a:srgbClr val="6E0031"/>
              </a:gs>
              <a:gs pos="51000">
                <a:srgbClr val="C50031"/>
              </a:gs>
            </a:gsLst>
            <a:lin ang="16200000" scaled="0"/>
            <a:tileRect/>
          </a:gradFill>
          <a:ln>
            <a:noFill/>
          </a:ln>
          <a:effectLst>
            <a:outerShdw blurRad="127000" dist="101600" dir="2700000" algn="tl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itle 24"/>
          <p:cNvSpPr txBox="1">
            <a:spLocks/>
          </p:cNvSpPr>
          <p:nvPr/>
        </p:nvSpPr>
        <p:spPr>
          <a:xfrm>
            <a:off x="3239457" y="1722982"/>
            <a:ext cx="1873958" cy="811716"/>
          </a:xfrm>
          <a:prstGeom prst="rect">
            <a:avLst/>
          </a:prstGeom>
          <a:effectLst>
            <a:glow rad="101600">
              <a:srgbClr val="12226F">
                <a:alpha val="75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400" b="0" i="1" kern="1200" spc="-100">
                <a:solidFill>
                  <a:srgbClr val="A6A6A6"/>
                </a:solidFill>
                <a:effectLst/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WIN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" y="117830"/>
            <a:ext cx="8769096" cy="893234"/>
          </a:xfrm>
        </p:spPr>
        <p:txBody>
          <a:bodyPr/>
          <a:lstStyle/>
          <a:p>
            <a:r>
              <a:rPr lang="en-US" sz="3600" dirty="0" smtClean="0"/>
              <a:t>What This Means To HBPA Members and the Industry</a:t>
            </a:r>
            <a:endParaRPr lang="en-US" sz="3600" dirty="0"/>
          </a:p>
        </p:txBody>
      </p:sp>
      <p:sp>
        <p:nvSpPr>
          <p:cNvPr id="2" name="Chevron 1"/>
          <p:cNvSpPr/>
          <p:nvPr/>
        </p:nvSpPr>
        <p:spPr>
          <a:xfrm>
            <a:off x="30746" y="1330741"/>
            <a:ext cx="3054932" cy="3035300"/>
          </a:xfrm>
          <a:prstGeom prst="chevron">
            <a:avLst>
              <a:gd name="adj" fmla="val 19056"/>
            </a:avLst>
          </a:prstGeom>
          <a:gradFill flip="none" rotWithShape="1">
            <a:gsLst>
              <a:gs pos="100000">
                <a:srgbClr val="6E0031"/>
              </a:gs>
              <a:gs pos="51000">
                <a:srgbClr val="C50031"/>
              </a:gs>
            </a:gsLst>
            <a:lin ang="16200000" scaled="0"/>
            <a:tileRect/>
          </a:gradFill>
          <a:ln>
            <a:noFill/>
          </a:ln>
          <a:effectLst>
            <a:outerShdw blurRad="127000" dist="101600" dir="2700000" algn="tl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3004" y="2453609"/>
            <a:ext cx="2045622" cy="11658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0" dirty="0" smtClean="0">
                <a:solidFill>
                  <a:srgbClr val="FFFFFF"/>
                </a:solidFill>
              </a:rPr>
              <a:t>Members </a:t>
            </a:r>
            <a:r>
              <a:rPr lang="en-US" sz="2400" b="0" dirty="0">
                <a:solidFill>
                  <a:srgbClr val="FFFFFF"/>
                </a:solidFill>
              </a:rPr>
              <a:t>get </a:t>
            </a:r>
            <a:r>
              <a:rPr lang="en-US" sz="2400" b="0" dirty="0" smtClean="0">
                <a:solidFill>
                  <a:srgbClr val="FFFFFF"/>
                </a:solidFill>
              </a:rPr>
              <a:t>the </a:t>
            </a:r>
            <a:r>
              <a:rPr lang="en-US" sz="2400" b="0" dirty="0" smtClean="0">
                <a:solidFill>
                  <a:srgbClr val="FFFFFF"/>
                </a:solidFill>
                <a:latin typeface="Arial Black"/>
                <a:cs typeface="Arial Black"/>
              </a:rPr>
              <a:t>Savings! $137 Million in savings, since the beginning</a:t>
            </a:r>
            <a:endParaRPr lang="en-US" sz="2400" b="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27047" y="2377440"/>
            <a:ext cx="1976359" cy="17716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0" dirty="0">
                <a:solidFill>
                  <a:srgbClr val="FFFFFF"/>
                </a:solidFill>
              </a:rPr>
              <a:t>A portion of every sale goes back to support the Horse Industry</a:t>
            </a:r>
            <a:r>
              <a:rPr lang="en-US" sz="2400" b="0" dirty="0" smtClean="0">
                <a:solidFill>
                  <a:srgbClr val="FFFFFF"/>
                </a:solidFill>
              </a:rPr>
              <a:t>!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900" b="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i="0" dirty="0" smtClean="0">
                <a:solidFill>
                  <a:srgbClr val="FFFFFF"/>
                </a:solidFill>
              </a:rPr>
              <a:t>$8 million+ to date </a:t>
            </a:r>
            <a:endParaRPr lang="en-US" sz="1800" i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14" name="Title 24"/>
          <p:cNvSpPr txBox="1">
            <a:spLocks/>
          </p:cNvSpPr>
          <p:nvPr/>
        </p:nvSpPr>
        <p:spPr>
          <a:xfrm>
            <a:off x="460769" y="1728074"/>
            <a:ext cx="1873958" cy="811716"/>
          </a:xfrm>
          <a:prstGeom prst="rect">
            <a:avLst/>
          </a:prstGeom>
          <a:effectLst>
            <a:glow rad="101600">
              <a:srgbClr val="12226F">
                <a:alpha val="75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400" b="0" i="1" kern="1200" spc="-100">
                <a:solidFill>
                  <a:srgbClr val="A6A6A6"/>
                </a:solidFill>
                <a:effectLst/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WIN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5557724" y="1326389"/>
            <a:ext cx="3575304" cy="3035299"/>
          </a:xfrm>
          <a:prstGeom prst="chevron">
            <a:avLst>
              <a:gd name="adj" fmla="val 19056"/>
            </a:avLst>
          </a:prstGeom>
          <a:gradFill flip="none" rotWithShape="1">
            <a:gsLst>
              <a:gs pos="100000">
                <a:srgbClr val="6E0031"/>
              </a:gs>
              <a:gs pos="51000">
                <a:srgbClr val="C50031"/>
              </a:gs>
            </a:gsLst>
            <a:lin ang="16200000" scaled="0"/>
            <a:tileRect/>
          </a:gradFill>
          <a:ln>
            <a:noFill/>
          </a:ln>
          <a:effectLst>
            <a:outerShdw blurRad="127000" dist="101600" dir="2700000" algn="tl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member of the HBPA, enjoy the savings while </a:t>
            </a:r>
            <a:r>
              <a:rPr lang="en-US" sz="2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</a:t>
            </a:r>
            <a:r>
              <a:rPr lang="en-US" sz="2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24"/>
          <p:cNvSpPr txBox="1">
            <a:spLocks/>
          </p:cNvSpPr>
          <p:nvPr/>
        </p:nvSpPr>
        <p:spPr>
          <a:xfrm>
            <a:off x="6070669" y="1716688"/>
            <a:ext cx="1873958" cy="811716"/>
          </a:xfrm>
          <a:prstGeom prst="rect">
            <a:avLst/>
          </a:prstGeom>
          <a:effectLst>
            <a:glow rad="101600">
              <a:srgbClr val="12226F">
                <a:alpha val="75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400" b="0" i="1" kern="1200" spc="-100">
                <a:solidFill>
                  <a:srgbClr val="A6A6A6"/>
                </a:solidFill>
                <a:effectLst/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WIN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357384" y="2611264"/>
            <a:ext cx="1975984" cy="13085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lang="en-US" sz="2800" b="1" i="1" kern="1200" spc="-8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175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None/>
              <a:defRPr sz="24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39725" indent="-1841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93738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–"/>
              <a:defRPr sz="1800" b="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1125" indent="-111125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*"/>
              <a:defRPr sz="1200" b="0" i="1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rgbClr val="FFFF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49" y="4518403"/>
            <a:ext cx="1435101" cy="11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6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 animBg="1"/>
      <p:bldP spid="8" grpId="0"/>
      <p:bldP spid="10" grpId="0"/>
      <p:bldP spid="14" grpId="0"/>
      <p:bldP spid="20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lipse-winning-phot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44500"/>
            <a:ext cx="9144000" cy="17272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2300" y="266700"/>
            <a:ext cx="8293100" cy="2082800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The NTRA was created to </a:t>
            </a:r>
            <a:r>
              <a:rPr lang="en-US" sz="3200" b="0" dirty="0">
                <a:solidFill>
                  <a:schemeClr val="bg1"/>
                </a:solidFill>
              </a:rPr>
              <a:t>increase the popularity of horse </a:t>
            </a:r>
            <a:r>
              <a:rPr lang="en-US" sz="3200" b="0" dirty="0" smtClean="0">
                <a:solidFill>
                  <a:schemeClr val="bg1"/>
                </a:solidFill>
              </a:rPr>
              <a:t>racing, to </a:t>
            </a:r>
            <a:r>
              <a:rPr lang="en-US" sz="3200" b="0" dirty="0">
                <a:solidFill>
                  <a:schemeClr val="bg1"/>
                </a:solidFill>
              </a:rPr>
              <a:t>improve the </a:t>
            </a:r>
            <a:r>
              <a:rPr lang="en-US" sz="3200" b="0" dirty="0" smtClean="0">
                <a:solidFill>
                  <a:schemeClr val="bg1"/>
                </a:solidFill>
              </a:rPr>
              <a:t>economics, safety and integrity </a:t>
            </a:r>
            <a:r>
              <a:rPr lang="en-US" sz="3200" b="0" dirty="0">
                <a:solidFill>
                  <a:schemeClr val="bg1"/>
                </a:solidFill>
              </a:rPr>
              <a:t>of the horse </a:t>
            </a:r>
            <a:r>
              <a:rPr lang="en-US" sz="3200" b="0" dirty="0" smtClean="0">
                <a:solidFill>
                  <a:schemeClr val="bg1"/>
                </a:solidFill>
              </a:rPr>
              <a:t>industry.</a:t>
            </a:r>
          </a:p>
          <a:p>
            <a:endParaRPr lang="en-US" sz="2400" b="0" dirty="0">
              <a:solidFill>
                <a:schemeClr val="bg1"/>
              </a:solidFill>
            </a:endParaRPr>
          </a:p>
          <a:p>
            <a:endParaRPr lang="en-US" sz="1400" b="0" dirty="0" smtClean="0">
              <a:solidFill>
                <a:schemeClr val="bg1"/>
              </a:solidFill>
            </a:endParaRPr>
          </a:p>
          <a:p>
            <a:r>
              <a:rPr lang="en-US" sz="3200" b="0" dirty="0" smtClean="0">
                <a:solidFill>
                  <a:schemeClr val="bg1"/>
                </a:solidFill>
              </a:rPr>
              <a:t>We share similar missions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9" name="Picture 8" descr="ntra logo small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0" y="4287944"/>
            <a:ext cx="1435100" cy="974511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5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The NTRA Today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" y="2253045"/>
            <a:ext cx="78415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Safety &amp; Integrity Alliance</a:t>
            </a:r>
          </a:p>
          <a:p>
            <a:pPr>
              <a:lnSpc>
                <a:spcPct val="80000"/>
              </a:lnSpc>
            </a:pPr>
            <a:endParaRPr lang="en-US" sz="2000" b="1" i="1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Marketing &amp; Communications</a:t>
            </a:r>
          </a:p>
          <a:p>
            <a:pPr>
              <a:lnSpc>
                <a:spcPct val="80000"/>
              </a:lnSpc>
            </a:pPr>
            <a:endParaRPr lang="en-US" sz="2000" b="1" i="1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Legislative Advocacy</a:t>
            </a:r>
          </a:p>
          <a:p>
            <a:pPr>
              <a:lnSpc>
                <a:spcPct val="80000"/>
              </a:lnSpc>
            </a:pPr>
            <a:endParaRPr lang="en-US" sz="2000" b="1" i="1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NTRA Advantage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673" y="1739595"/>
            <a:ext cx="784153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i="1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Our Focus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b="20198"/>
          <a:stretch/>
        </p:blipFill>
        <p:spPr bwMode="auto">
          <a:xfrm>
            <a:off x="7147514" y="718624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The NTRA Today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b="20198"/>
          <a:stretch/>
        </p:blipFill>
        <p:spPr bwMode="auto">
          <a:xfrm>
            <a:off x="7147514" y="718624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625" t="22460" r="43624" b="35298"/>
          <a:stretch/>
        </p:blipFill>
        <p:spPr>
          <a:xfrm>
            <a:off x="880110" y="1661483"/>
            <a:ext cx="6015215" cy="3995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497" y="5264155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</a:rPr>
              <a:t>*FY 2016</a:t>
            </a:r>
            <a:endParaRPr lang="en-US" sz="11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323" t="22910" r="31443" b="24673"/>
          <a:stretch/>
        </p:blipFill>
        <p:spPr>
          <a:xfrm>
            <a:off x="537209" y="1640655"/>
            <a:ext cx="6370275" cy="3995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The NTRA Today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b="20198"/>
          <a:stretch/>
        </p:blipFill>
        <p:spPr bwMode="auto">
          <a:xfrm>
            <a:off x="7147514" y="718624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0148" y="5264155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</a:rPr>
              <a:t>*FY 2016</a:t>
            </a:r>
            <a:endParaRPr lang="en-US" sz="11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265"/>
            <a:ext cx="7679871" cy="661949"/>
          </a:xfrm>
        </p:spPr>
        <p:txBody>
          <a:bodyPr/>
          <a:lstStyle/>
          <a:p>
            <a:r>
              <a:rPr lang="en-US" dirty="0" smtClean="0"/>
              <a:t>The NTRA Today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b="20198"/>
          <a:stretch/>
        </p:blipFill>
        <p:spPr bwMode="auto">
          <a:xfrm>
            <a:off x="7147514" y="718624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3" y="2990088"/>
            <a:ext cx="1187613" cy="99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199" y="2203704"/>
            <a:ext cx="845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7E7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brands across all aspects of the industry</a:t>
            </a:r>
            <a:endParaRPr lang="en-US" sz="2800" i="1" dirty="0">
              <a:solidFill>
                <a:srgbClr val="7E7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3" y="4356943"/>
            <a:ext cx="1285284" cy="1049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56" y="2990088"/>
            <a:ext cx="1264566" cy="1129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7" y="2962641"/>
            <a:ext cx="1133724" cy="1133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3"/>
          <a:stretch/>
        </p:blipFill>
        <p:spPr>
          <a:xfrm>
            <a:off x="3348495" y="4417009"/>
            <a:ext cx="2051611" cy="989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16" y="3016245"/>
            <a:ext cx="1084990" cy="102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56" y="3016245"/>
            <a:ext cx="1175605" cy="1000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20916" r="16385" b="38923"/>
          <a:stretch/>
        </p:blipFill>
        <p:spPr>
          <a:xfrm>
            <a:off x="5677982" y="4332083"/>
            <a:ext cx="2211231" cy="953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81" y="2990088"/>
            <a:ext cx="1276116" cy="10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Safety &amp; Integrity Alliance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58720"/>
            <a:ext cx="7384114" cy="3421063"/>
          </a:xfrm>
        </p:spPr>
        <p:txBody>
          <a:bodyPr/>
          <a:lstStyle/>
          <a:p>
            <a:r>
              <a:rPr lang="en-US" dirty="0"/>
              <a:t>Establishes and implements national uniform safety and integrity standards in horseracing:</a:t>
            </a:r>
          </a:p>
          <a:p>
            <a:r>
              <a:rPr lang="en-US" dirty="0" smtClean="0"/>
              <a:t>	</a:t>
            </a:r>
            <a:r>
              <a:rPr lang="en-US" sz="2400" dirty="0" smtClean="0"/>
              <a:t>Adopted Code of Standards</a:t>
            </a:r>
          </a:p>
          <a:p>
            <a:r>
              <a:rPr lang="en-US" sz="2400" dirty="0" smtClean="0"/>
              <a:t>	Racetrack </a:t>
            </a:r>
            <a:r>
              <a:rPr lang="en-US" sz="2400" dirty="0"/>
              <a:t>Accreditation and Monitoring</a:t>
            </a:r>
          </a:p>
          <a:p>
            <a:r>
              <a:rPr lang="en-US" sz="2400" dirty="0" smtClean="0"/>
              <a:t>	Promote Safety and Integrity of Racing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5780" name="AutoShape 4" descr="data:image/jpeg;base64,/9j/4AAQSkZJRgABAQAAAQABAAD/2wCEAAkGBxQTEhUUExQUFhUXFxwWGRcXGBscHxwYIBkcIB8aGBcYICggHRonIB4cIzEhJSkrLi4uHR82ODUsNygtLisBCgoKDg0OGxAQGjckHiQ3Ny02LDAsLCw0LC44MS80LCwsLCw0LywsLC0sLTMsLCwsLCwsLCwsLCwsLCwsLCwsN//AABEIAIQBfQMBIgACEQEDEQH/xAAcAAACAgMBAQAAAAAAAAAAAAAABwYIAgQFAQP/xABREAACAQMABgUFDQYCBwcFAAABAgMABBEFBgcSITETIkFRcWGBkZKhCBQVIzJSU3KCk7HC0UJUYqKywRczGDQ1NnSz0hZDY3O00/AkJURkg//EABsBAQACAwEBAAAAAAAAAAAAAAAEBgIDBQEH/8QAMhEAAgECBAIHCAIDAAAAAAAAAAECAxEEBRIhUWETIjFBgZGxFBVTodHh8PEywRZScf/aAAwDAQACEQMRAD8AeNFFFAJ/bpe5ltoc/JRpCPrEAf0GldUu2q3vSaSm7owsY8ygn+YtURqDUd5MvWXU+jwsFyv57hUx2S2XSaSjPZGryH1d0e1hUOpp7CrLL3MxHJUjB8SWYfyrSmryQzKpows3yt57DeoooqcUUKW23C93bWGLPGSXe8VRTn2stMmkptvvd67ii7I4t77Tsc+xVrVWdoHSymnrxUeW/wCeIuaKKKhl1O1qXZdNf20ffKrH6qnePsBqy9IrYxZb9+XI4RRMwPcxwo9jNT1qVQXVuVPPamquo8EFVx2i3vS6RuWB4K/Rj7ACn2g1Yq4mCKzHkoLHwAzVVrmcyOzt8p2LHxJya8rvZI25BTvOc+Ct5/o+dFFFRizhRRRQGxDfyr8mSRfquw/A10rLW6+iOUup/BnLj1XyPZXFor27MJUoS/lFPwGToHa5OhC3Uayr2ug3X8cfJPhhfGmvoLTcN3EJYHDryPYVPcyniD/8HCqv13NT9Y3sbhZVJKHAkT5ydvD5w5g9/kJrbCs12nIxuT0qkXKirS4dz+hZWtLTV+ILeaZuUUTyHwVSf7VtQSq6qykFWAYEdoIyCKhO2rSPQ6IuMHDSbsQ+0w3h6gapZUiq7sSSSSSTkk9p7yaxoooAooooAooooAooooArZurJo1iZuUqGRfqiR4/6katamXte0H72ttEggBvenRt9Zd1m/mkb00AtKKKKAcfua7jF1dR9rQq/qvj89WAqtnud5d3Sjj51s6/zxn+1WToAooooArga96xrYWM1wcbyruxg/tSNwUY7RnifIDXfqu3ug9aOmuks0Pxdv1nx2zMPyrw8WYUAqZ5mdmdiWZiWYniSSckk95NfOiigCrFbE9Ro0sffFzErvckOodQd2IZ3MZ7WyW8CvdSc2c6rnSN9FBg9GPjJiOyJcZ49hY4UHsLA1bqNAoAAAAGAByAHYB3UBlXhNe1yNbr3obK5kzgrE+D/ABEYX2kV43ZXMoRc5KK79iuGmLzpp5pfpJHf1mJ/vWpRRXPPokUopJBT22NWW5o/f+lld/MMJ+Kn00iaszqdZdDY20eMERKSP4iMt7Sa3UF1rnFz2pago8X6HYoooqWVMKrjtFvOl0lct2B+jH2AEPtBqxU8oRWY8lBY+AGaqvdTmR2dvlOxY+JOTUeu9kiwZBTvOc+Ct5/o+VFFFRizjf2F2WI7mb5zrGPsgsf6x6KaVRDZRZ9Ho2EkYMheQ+diAfVC1L6nU1aKKLmNTpMVN87eWxHNol50Wjrlu+Po/XIT81Vxp17br3dtIogeMkuSO9VU59pWkpUes+sWHI6enDuXFhX1tYDI6ovN2CjxJwK+VSLZ5Z9LpG2XsEnSeoC/4qK1JXdjq1p9HTlPgmxg/wCDcP7zL6q142xuHsuZM+VFP96Z9FTOihwKZ70xf+/p9BCa2bN7izQyqyzxL8oqCrKO9kyer5QT5cDjUJq18sYYFWAIIIIPaDzBqq+kIBHLIgOQjsufBiK0VYKL2O/lOPniVKNTtXfxPhRRRWk7BYfZfeGTRsBPEqGj8ysQv8uK1dqGpsmlIIoUmSIJJ0jFlLZIUqMYP8TVjsfQjRqHvkkI9bH9qm1TofxRQcaksRUS4v1EH/o/zfvkX3bfrR/o/wA375F92360/KKzIxVPaJs9bRSwl7hJTMWAVUIwFAyck/xD01CKbHujNI79/DCDwigB8GdiT/KEpT0AV09W9DteXUNshAaVwu8eIA7WI7cDJ81cymTsA0d0ulQ5H+TC8nnOI/wc+igO9/o/zfvkX3bfrR/o/wA375F92360/KKAQ9rsBkDqXu42UMCwEbDK54gHPdXX90naA2lrLjikxjB8joTj+QeinDS7292u/oiRvo5Y39Lbn56ArBRRRQE82HzldM2w7HEqnw6Fz+IFWnqo2y243NLWR75gnrAr/erc0AUUUUBxdctPrY2c1y2D0a9VT+1IeCLw7CxGe4ZPZVO7u5aR3kclndi7MeZYnJJ8Sabnuh9Z+lnjsUPUh+Mk8srDqj7KH+c91J6gCiiphsr1V+EL+ONhmGP42bu3AeC/aOB4bx7KAdmw7VT3nYiaRcTXOJDnmsf7C+glvtAdlMevAK9oAqC7Zb3c0fufSyonmGX/ACj01OqUW3W9y9tCDyV5CPEhVP8AK3trXVdoMn5ZT14qC4b+W4q6KKKhF4NrRdr0s0UZ4B5ETP1mA/vVoBdxj9tPWFVVoxWyFTR3HNx+Xe1uPWtblf8AstV78j+enrCj35H89PWFVVxRitntD4HP/wAfXxPl9yxWv+lEj0dckOpLRmMAEE9fCfmqutFFapz1O51MBglhIOKd7u/AKKK62qVl017bR4yGlTP1Qct7AawtcmTkoRcn3bljtCWXQ28MX0caJ6FArdooronzuUnJtsS23C93rqGLsji3vO7HI9CD00t6ku0e96XSVywPBX6MeTcUKfaDUaqDN3ky94Cn0eGhHl67hTE2JWe9eSSY4RwkfaZhj2BqXdSLVPXCbR/SdCkLdJu7xkDH5OcAbrD5xryDSkmz3G051KEoQ7X+ehY+ikh/i/e/RWvqSf8AuVpXu1LSEgwHjj/8uMZ9L71SeniVpZJiW97LxHBrfrJHYwNI5G+QRGmeLv2cPmjtPYPNVbHckkk5JOSfLX1vr2SZy8rvI55s5JPhk9nkr4VoqT1s7+X4BYSDV7t9rCskQkgAEknAA4knuA768RSSAASScADmT3Ad9N7Zns+aJlurtcOOMUR5qfnuOxu5ezmePLGMXJ2RuxeLp4anql4LiTzVTRXvW0ggOMog3sfPPFsfaJrrUUVOStsUSc3OTk+17hRRWvpG7WGKSVjhY0Z2J7lUk+wV6YlTtqWken0reP2CUxjwjAj4eTq5qK19LiZnZnY5ZiWJ7yTkn0186AKfHuatHYju7g/tMkS/ZBZv6l9FIerSbDdHdDoiE4wZWeU+XLbqnzqq0BP6KKKAKi+1C16TRN6vdCz+p1/y1KK0tNWnTW80RGRJE6Y+spH96ApTRRRQHX1Qm3L+0f5tzC3okU1cyqQW8pR1Yc1YMPEHNXeVsgEcjxoD2uXrRptLK1muZPkxoWx85uSqPKWIHnrqUhfdE60b0kdhGeCYlmx88jqKfBSWx/EvdQCe0jevNLJNId55HLse9mOTWvRRQBVpdjGqnvGwVnXE9xiWTPMLjqIe3gpyQeTM1JPY/qn7/v131zBBiWXPI4PVQ/WPMdwarVUAUUUUAUgNrV70mkpB2RqkY9XePtY0/wCqu6fvemuZ5c5Dyuw8Cxx7MVorvZI7uQ071pT4L1/RoUUUVFLUFFMrUTZzDeWizzSSqWZgoQrjdBx+0p45BqQ/4PWn01z6Y/8AorYqUmrnNqZthqc3CT3W3YJSinX/AIPWn01z6Y/+ij/B60+mufTH/wBFe9DIw99YXi/ISlFdPWaxjgupoYmZkjcoC2M5HA5wAPlZ7K5lazpwkpRUl3hU52OWXSaRD/RRu/nOE/Mag1NzYVZdW5mPaUjHmBZv6lrKmryRCzOpows3x289hq1hNKFVmPJQSfADNZ1HdoV70Wjrlu+MxjxchPzVNbsrlLpQ1zjBd7sV1u7gySPI3N2LnxJyfxr5UUVzz6GlZWQUV6ikkADJJwB5a7x1Kv8A90m9WvUm+wwnVhD+Ukv+s4FFbV/o2aEgTRSRk8g6MufDeHGtWvDJNNXR9IEBYBm3QebEE48uBxplar7Mre5QS+/eljPAiFN0g9xL5IPkKjspY1K9m2sJtLxMn4qYiOQdnE4Vvsk5z3Fu+s4WvuQ8dGs6TdGVmu7bcdOgNUbSz4wxAP8ASN1n9Y8vAYFd2iipqSXYUidSVR6pu75hRRRXpgFQ7a9pHoNEXbDm6CIf/wBGCH+Uk+apjSg90jpHdtLaDPGSYv4qi4/F19FAV7ooooAq6Wrmj/e9pbwfRQpH51UAn01UrUTR3vjSNpFjIadN4fwBgzfyg1cagCiiigCiiigKWawWghuriIcBHNImPquR/aufUr2q2gi0teKO2UyeuA/5qilAFXT1fuOktbeT58MbelAapZVwNnM29ouyP/60a+qoX+1AdPWHS8dpbS3MvyIkLkcsnsUZ/aY4UeUiqb6X0jJczyTynMkrl2PlJzgZ5AcgOwAU5vdFa0f5VhG3dNNj+RD7WIP8BpHUAUUUwtieqnv2/EjjMNtiV+4vn4tPOQW7sIR20A7dk2qnwfYIrrieX42XvDEcE+yMDx3u+ppRRQBRRRQHL1ovehs7iUc0icj626ce3FVip9bYb3o9HMvbLIkfoO/+SkLUWu+tYteQ07UZT4v0CiitnRtp0s0cQ5ySKnrMB/etB220ldljdSbLobC2TGCIlYj+JhvN7Sa7deKoAAHIcBXtdBKysfPKk3Obk+/cKwlkCqWPIAk+ArOo/r9e9Fo66fvjKDxfqD+qjdlcUoa5qC73YrpeXJkkeRubsznxYkn8a+NFFc8+iJWVkFP7ZHZdHo2M4wZXeQ+tug+hRSBq0Or9l0NrBF2pEinxCjPtzW+gutc4WfVLUYw4v0/Z0KXe2293bOOMHjJKCfKqqSfaVpiUmNuN7vXMEX0cRfzu2PwQemt1V2gzjZVT14qPLf8APEWtFFFQi7Hb1Is+mv7ZP/FVj4L1j7FNWWpF7F7Lfvy5HCKJmB7mJCj2FqelSqC6typ57U1V1Hgjm6w6HS7t5IJACGBwfmt2MPKDVY5oirFWGGUlSO4g4Iq11Vv2hWfRaRuVHIyb/rgP+avK67Gb8grPVOn4/Uj1FFFRiylndV9Ie+LSCYnJeNS31sYb+YGupUC2MX2/YGM/91KyjwbD59LN6KntT4O8UygYul0VecOD/QUUUVkRwqufui9Ib+kIoQerFADjud2JP8oSrGVUXahpDp9K3kg5CYxjwjAjz592gItRRRQDK9z/AKO6TSokIOIYXkB7MnEY9jn0eSrM0lPc1aOxHd3B/adIh9kFm/rX0U66AKKKKAKKKKArHt+tNzSzN9LDHJ6AU/JS4px+6UtMXNpL8+Jk9R8/npOUAVaDZdplIdX4biY4SGOUsfIksmAPLgAAeFVfqZXet3/2WDR6HiZpHl+oGDIvlBYlvJuL30BHdP6We7uZbiT5crlz5O5R5AMAeQCufRRQHqKSQACSeAA7T5Ktvsy1WGj7COIj41vjJj/4jAcPBRhfNntpKbCNVPfV774kXMNrh+PJpj8gebBbyEL31ZagCiiigCiiigFNt1vf9WhB+fIR6FX81Keprtfvek0k6/RIkfs3/wAXqFVBqO8mXnLaejCwXK/nuFSrZfZdLpKDhkIWkP2VOD627UVpm7DLPM9xL8yNU9ds/kpBXkjLMKnR4acuVvPYclFFFTiiBS922Xm5ZJGDxklGfqqCfx3aYVJrbneZuLeL5kbP67Y/JWuq7QZ0cqp68VDlv5fcWdFFFQi7HS1asumu7eLGQ8qAj+HeG97M1Z+kHsgsuk0kjfRI8ns3Pxen5UqgtmyqZ9UvWjDgvUKrptJvel0lcEHIVhGPJuKFI9YGrESyBVLHkASfAVVe8uTJI8jc3ZnPixJP415XeyRnkFO9Sc+Ct5/o+NFFFRi0Df2F2eIrmb5zrGPsgsf6x6KaVQ/ZPZdHo2I4wZC8h87EA+qq1MKnU1aKKLmNTXipvnby2Ckltts928jk7JIgPtKxz7CtO2lntys828EvakhTzOufxQVjWV4G3KKmjFR53X54iaoooqGXUZ2wy+xPcQ/PjWQeKNg+fr+ynHVddmt90Okrck4DsYj5d8FQPWK+irFVLoPq2KhndPTidXFX/r+gooorccc19I3Yhiklb5MaM58FUk/hVKJ5i7M7HLMSxPeSck1a3a/pHoNEXTDm6CIfbYKf5Sx81VOoAooooC02w/R3Q6IhOMNKzynzsVU+qq1Pa5+r2j/e9rBB9FCkfnVQCfZXQoAooooAooooBN+6UtM21pL8yVk9dM/kpAVZvb/ab+iWb6KaOT0kp+eqyUAUUUUAVnDEzsFUFmYhQAMkknAAHfmsKa+wHVT3xdNeSLmK2+RnkZiOHqjreJSgHRs91ZGj7GK34dJjflI/alb5XHtA4KD3KKklFfG6ukiUvI6oo5s7BQPEnhQH2orCGVXUMrBlIyCpBBHeCOYrOgCiiigK2azW0813cS9FKQ8rkHo2+TvHd7O7Fc34Kn+hm+7b9KtD06/OX0ivemXnvDHiKj9BzO/DPZRioqn2c/sVd+Cp/oZvu2/SnPsa0a0Vm7OpVpJScEEHdVVAyD5d6p40gHMgeJrxpQOZA89ZQpaXe5HxmbSxNLo9NvEzorFHB5EHwNDuBzIHjW45BlSC2mRTTaRnZYpWVd1FIRiMKozggfO3qfZcAZJGO+vDKuM5GD25rCcNSsTMDi/Zajmo32sVd+Cp/oZvu2/Sj4Kn+hm+7b9KtEJl+cPSK86dfnL6RWroOZ1ff8vh/P7Cv2JaKdDcyyIynCIu8CD+0W59nyaalYLICcAjPjXu+M4yM91boR0qxxsViHiKrqNWucTXmdksLkqGLGMoAoJOX6nADj+1mq7/AAVP9DN9236VaMyDOMjPdmsZ51QZdlUd7ED8awnT1O9yXgcyeFg4qN78yr3wVP8AQzfdt+lHwVP9DN9236VaQHPKsVlU8mB8CKw9n5k73/L4fz+xqaCsuhtoYvo4kTzhQD7a3q8Y45150gxnIx35qQV+UnJtsyqL7TLAzaOnVQSyhXUDieqwJwB27uak6sDxBz4Vi0gHMgeJrxq6sZ0qjpzjNdzuVd+Cp/oZvu2/Sj4Kn+hm+7b9KtGjg8iD4Vg1wgbcLLvHkuRn0c60dBzO77/l8P5/YrJa2NxG6usMu8jBh8W3MHI7Ks5BKGVWHJgGHnGazZgOfCvFcHkQfCtlOnoOdj8f7XpvG1uZlRRWJcA4yM1sOeKn3Q7SvaW8EUcjl5jIdxWbgiEdbdHe4593kpC/AV1+7T/dP+lXQLgcCRXrsAMkgAcyaApd8BXX7tP90/6V2tS9WLiS/tUeCVUM6Fi0bAbgYFskjHIGrawzKwyrBh3ggj0igyAcCR6aAzoor5S3CKQGZQTyBIBPgDzoD60VizgcyB40LIDyIPgaAyoor5x3CsSoZSRzAIJHiOygIztSsDPoq7jALHo98AZJJRlcAAc+K1Vf4Cuv3af7p/0q55kA5kems6Apb8BXX7tP90/6UfAV1+7T/dP+lXOluEXAZlXPLJAz4ZrMmgKYwauXbsqrbTlmIUfFsOJOBxIwKtnqVq6lhZxWy4JRcuw/akPFm9PLuAA7K7SuDyIPgaGcDmQPGgMqhO0CN96IhtzrRBJDIY1T49em3pAy7rNFwGCGIEgXicGZiVTyI9NeSToCFLKCeQJGT4DtoCMbPQ/Q7zZO8ke8chg8+78a6MvVZT1esvAsHPEkkyuiigCiiigKv68bP4rLSNnaJLIyXHR7zMFyN6UocYGOXGu/th1ZTR2jbK2jdnVZ5W3mxnrAHsro7Yf9u6L8Yf8A1Jrc90r/AKvaf+a/9AoDV293KNo+yCurEOMgMDj4ryVy9tFuJJNERk4DwqhI7ATGM+2uTtP2e2+jrW2mhkmZpWAYSFSB1N7huqDzrr7Z7cSSaIjJIDwqhI7ATGOFANTZ7qTDoxJVhleUSMpJbd4EAjHV8aivuj/9nQf8Uv8AypamOoeqEWjIXhhkeRXkMhL7uQSqrjqgcOrUO90f/s6D/il/5UtAQxtYvfOq8kLnMtrLFEc8+jL5jPgBlPsVjr5/u7on6x/B64evWjpLSK2kT/K0hY27OOzpUSIsfrZCtk/SNXc18/3d0T9Y/wBL0BNdWdktsLWVVuJT76gjV/kHd6ySdXh3rjjS40Ls+hm0zPo4yyCOIOQ4C7x3d3nwx205Nl+o8Oj42kildzcRxMwfd6uATw3R/EedQzVL/ey8+rJ+CUBqva/B+tVuN7CSoijsyGh6IZ8pkTPjWlZ6YY60G649Ebs2e92E9GYlHpAb0V3dvcfQXWjb8D/LkwxHPqOsiD+uo1baNePV+K/zmRdIi8JPMgN0WPXAPnoDsaAC3Otd1Ofk23SMe74tFg4+c581cjVTQzayXt3PdzSpHGBuohGVDltxF3gQFAQ5wOJ48yTUi2I2RuV0rdfvDtGueYJ33bJ+2norV9zbdBHvbd+rJ8W4U8GwpdX4HjwJX00B9Njek5rPSNzoiZy8al+jz2Mh5oMnCuuWxnhjymoFs91Qhvre/llleJrWJZEYFQuSJD8ZkZI6g5EdtTLUthda1XE8RzHGZm3hxBATosg9xJBFLHRmiHlsrudGOIHg31B4FHMgyR2kME9JoBrap6anudWdICd2k6IPGjsSTu7iNuljxOCx8xA7Kh7aUdtDWWjoeMlzdOxUHmA4VFPkZzn7FM23kt21Vka2QIhtm3lGf80HEhJPEksDz7MdmKUuj7drK30dpWME7s7pIOwlH3gOPLeQuPs99AWd1b0Olnaw20fyYkC5xjJ5sx8rMSx8pNJbbtZrNpexiY7qyRxxlh2Bp2BPHuzT1srpZY0ljO8jqHUjtVhkH0GkZt1shNpewhYkLKkcZI5gNOwJGe3jQEkvbBNX9EXb2kzSvI6hGbd6sjYXIwMdUZbB7QKgujNmjXGiJNJvPKborJcKDxyqE53icsXbdJBz2jgalG0DUVNH6BmhgeSRVuUuWL4zxCxn5IHAcD6a6+qWn4l1ZMpZfireWJgSB8YN5VQ9xbKY+sKAiLazSXuq10J2LywSxRFycll6WIqzHvwSueZ3cnJJqLS6vi00RZ6VguJY7mSVkKhgBgPKAY90BhgIMgkg5PLlW7q9aMurWkpCDh54VHl3ZI8keTrY8xrh2ejo4G0XcXQMlpPksrMcDdnZJAMccAbr47S2KAtFqvfPPZ200nB5YI5GwMdZkBOB2DJpP7VmA1k0YSQAPepJPd76fnTyjAAAGMY4Y5Y8nkpB7a7BbjT1jA5IWWOCJiuMgPcSKSM8M4NAbW12ZX05owoytxhGVIP/AOQe6sNodzLpXTkeihK0duhAYKeBYR9I7kciwHVXPIjymuHrRqbDozS+jooHldXkhkJkKk56fHDdUcOFdmKQW2t5MvVWRyAzcAekg6uCeeWIXxyKA1Z7N9XdMW6wyyNaz7m+HI4oWKsGxgFk+UGAHMDvz89a9BR32tUlrKXVJNzJQgMN2zVhgsCOajsre26uLnStjaRnMgCqcccNJIAAe44APgRXJ180S91rLcQRsVkdOoQcddbEMoyOQJUA+QmgJFsfuZbbS15o5Zmmto1k3cnIUo6gEdinrFWxwJx3CoxqRoKPTl7dtpC4lSf5SIrKCeLbwG+D1YwFG6McD5KmHub3gMNyAgFyrjfbjkxEdUDPLDBsgfw57K+O2LUaCOOTStpL0MqurMEbAdy4G9GRxWXJycHjg8jkkDHbvYGDRej4C2+YmWIvjG9uw7u9jJxnGcZNSvZfqBDYf/URTPI00KhlbdwM4bhjjS62jabkvNA6NuJuMjSurH5xTfTe4dp3cnyk0zdl2o8Wj0aSKV3NxHEzBt3q4BPDH1jQGe2bSktvoqZ4WZWYpGXXgVVmAJB7Mjq5/iqHbIdQLVo7TSMNy7TISZE6u6GKspjK43lYAjiSc88YIpuaXs4ZoXiuFVopBuMrHAOSABnsOcYI45xjjSF0jox9AaYt1tJy8Vwyb0RPW3C+6UkA4HmSr4BznuOQMNZtAR32tUlrKzqkhGShAYbtmHGCwI5qOzlmtvZhrHJYT6TtjKZra0hnlTJ4ZhkCjc7FDg8hwzitPWjQS32tMtq7uiyYBZMZAFmG4Z4ccYPkJphXWzu3sdE38dqHeWSByzucu26pIUAAADnwA4545oBeakajvp1Lq9u7mQSFzHGRgjf3Q3WB/wC7G8oCrjtxjFdHZxrFM+jdK2FwxY29rMU3jkqvRurJn5qnGPEjliu/7njScY0dOjMqmKZpGycYjZFwx7hlW4+SoRs8Xpm07dLncNlcj70s6+xDQHH1d1Tjk0RdaR6aSKe3l3UwwCnhGQOW8HJfAIbu4VN7jQjaW0DDe3U0nS2kFyQcA9JuZwXJ4k/FgE8zxPOlYuiX+D0u8loxdtC6ZOM9GjKcDvBcE+QVZXSZgOgZjaqFgOj5DGo7FMDEA545788c5zxoBYbCtT0lX4R336S3mdFjAG63xK8zzz1z6BXJ2easw6cmu5L26lFySHVVK5IOcthwcovVG6uN0Y7xTA9zh/s2b/i2/wCVFXD2vakw2qnStlN0DiRSVRsBmZvlwsDkNnJKjgRnljiA67C3McUaE7xRFUt34AGfPX3rgahaXku9H21xKPjJI8twxlgSpbA5Zxnz136AKKKKAXGvurkVxpKzndpA0XR7oUrjhMW4gqTz8tffa9q/HeRQLKzgK7MNwgcd0c8g0UUBhtP1ejurS2jkZwEbI3CAfkY45BrlbSdVIboWfSNKOjg3RulRw6vPKnjwr2igOrsh1eis0uFiZyHZCd8g8g3LdArb2taDju7WKOQuAJg/UIBzuOO0HhxoooDR1y1Yhm0LbQvv4gSDcYEbwwgTicY4g8eHd3Vw9Z9WopNEWEDNJuRscEFc8m5krjt7qKKA+ux3VqK1upXjaQlod07xU8N9Twwo7q6Gr+g4009cXAL779ICCRu/s8hjPZ315RQHX2uaFjurJUk3gFmVwVIBzhh2g8ME1ldaBiOghakHo/eq92cgBt7ljO9x5V5RQH12VaHjtbBUjzgyO5LYyTnGTgDsAHmpbbdtULeBlvIgySTyESKpG6SRxbGMhmzx44PdknJRQDI2Yap29jaq0IYvMqvI7kFjw4LwAAUZOBjt7aimzHVGBIL+HLsk8SI4YjliQdUhRg8efhXlFAfPVHQiR6L0hah5DEyhuJXILAht0he5V7K2bPVWBtASWxLlFkLq2V3gwdTkHdx3jlyJoooCXbM4OjsI4t5mWMsiliCd3OQCQByzgeQCo3tD0DHNpSymZnDR9FuhSMcJieOQT7a9ooBj3lqksbRyKGR1Ksp5FSMEHzVW3TeotvHppLBGmEEhBPWXeGewErjhnAyCaKKAcOuerMCaHezjUxwr0YAU8eEqtnJBySeJJ55NRjSmqEEmgbWFjJiGVmRsrvdaSTIJ3cY493YK9ooBh6l59424LFt2MJvNxJCkqCT2nAHGoVr1oCObTNlOzOHj6DABGOrcMwyCM8z317RQHu0PQMc2lLKZmcNH0W6FIxwmJ45BPtrY2y6o21zaPdOGE0CHddCASufkPkHK5JPeDnjxOSigI5sE1Ut2j9/uGecMyrvHKrw4sBjO8QSMkmuy+gI/+0fvrefpMjhkbv8Aqu7yxnl5aKKAw1d0BHa6dmkhZx0xkDpkbuGXpDgYyOsBjjwpe6wapQyafa0Ly9FNKZGIZd4M/WO71cDie0HhXlFAMTaxqzB7ytLZQyRRPhAp7AhHEsDnynmTXN2LaAjt7uZkLkmHHWIPDfXuAoooBia+aJS6sLiGQsFZN4lSAcowccwRzUZ4cs0nNhOq0FxPJczb7vbuDGCRu73YzDGSRgEccUUUBLF0Mn/ab3xl9/J4ZG7/AKpu8sZ5eWmtRRQFbtr2p1vZ3kQt99EuTl0BG6uWGQgxwXtwcgdnDApv2uqVvZaJuLeAMFe3lLuSC7M0RBYnGM44DhjhyoooCG6r6sQnQd9Ad8oZDJkkZDKkZBBA71Htrsam2QGgru3LOUVLiNSSMhWi3iM4xzduyiigNzYtoxLeylRCxBuGbrEZz0cY7AO6lNNqhDJp9rFnl6EyM2d5d7j1jg7uBx8lFFAWSsbNIY0ijULHGoRVHYoGAPRX3oooAoooo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b="20198"/>
          <a:stretch/>
        </p:blipFill>
        <p:spPr bwMode="auto">
          <a:xfrm>
            <a:off x="7147514" y="718624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25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5365"/>
            <a:ext cx="8193314" cy="952500"/>
          </a:xfrm>
        </p:spPr>
        <p:txBody>
          <a:bodyPr/>
          <a:lstStyle/>
          <a:p>
            <a:r>
              <a:rPr lang="en-US" sz="4000" dirty="0" smtClean="0"/>
              <a:t>Marketing and Communication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Key constituencies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2000" dirty="0" smtClean="0"/>
              <a:t>Industry Stake Holders, Racing Fans</a:t>
            </a:r>
          </a:p>
          <a:p>
            <a:r>
              <a:rPr lang="en-US" dirty="0" smtClean="0"/>
              <a:t>	The Eclipse Awards</a:t>
            </a:r>
          </a:p>
          <a:p>
            <a:r>
              <a:rPr lang="en-US" dirty="0" smtClean="0"/>
              <a:t>	National Handicapping Championship</a:t>
            </a:r>
          </a:p>
          <a:p>
            <a:r>
              <a:rPr lang="en-US" dirty="0" smtClean="0"/>
              <a:t>	NTRA Communications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1600" dirty="0" smtClean="0"/>
              <a:t>Weekly media teleconferences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Support industry events</a:t>
            </a:r>
          </a:p>
          <a:p>
            <a:r>
              <a:rPr lang="en-US" sz="1600" dirty="0" smtClean="0"/>
              <a:t>		Highlight  industry initiatives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Insure maximum positive press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5780" name="AutoShape 4" descr="data:image/jpeg;base64,/9j/4AAQSkZJRgABAQAAAQABAAD/2wCEAAkGBxQTEhUUExQUFhUXFxwWGRcXGBscHxwYIBkcIB8aGBcYICggHRonIB4cIzEhJSkrLi4uHR82ODUsNygtLisBCgoKDg0OGxAQGjckHiQ3Ny02LDAsLCw0LC44MS80LCwsLCw0LywsLC0sLTMsLCwsLCwsLCwsLCwsLCwsLCwsN//AABEIAIQBfQMBIgACEQEDEQH/xAAcAAACAgMBAQAAAAAAAAAAAAAABwYIAgQFAQP/xABREAACAQMABgUFDQYCBwcFAAABAgMABBEFBgcSITETIkFRcWGBkZKhCBQVIzJSU3KCk7HC0UJUYqKywRczGDQ1NnSz0hZDY3O00/AkJURkg//EABsBAQACAwEBAAAAAAAAAAAAAAAEBgIDBQEH/8QAMhEAAgECBAIHCAIDAAAAAAAAAAECAxEEBRIhUWETIjFBgZGxFBVTodHh8PEywRZScf/aAAwDAQACEQMRAD8AeNFFFAJ/bpe5ltoc/JRpCPrEAf0GldUu2q3vSaSm7owsY8ygn+YtURqDUd5MvWXU+jwsFyv57hUx2S2XSaSjPZGryH1d0e1hUOpp7CrLL3MxHJUjB8SWYfyrSmryQzKpows3yt57DeoooqcUUKW23C93bWGLPGSXe8VRTn2stMmkptvvd67ii7I4t77Tsc+xVrVWdoHSymnrxUeW/wCeIuaKKKhl1O1qXZdNf20ffKrH6qnePsBqy9IrYxZb9+XI4RRMwPcxwo9jNT1qVQXVuVPPamquo8EFVx2i3vS6RuWB4K/Rj7ACn2g1Yq4mCKzHkoLHwAzVVrmcyOzt8p2LHxJya8rvZI25BTvOc+Ct5/o+dFFFRizhRRRQGxDfyr8mSRfquw/A10rLW6+iOUup/BnLj1XyPZXFor27MJUoS/lFPwGToHa5OhC3Uayr2ug3X8cfJPhhfGmvoLTcN3EJYHDryPYVPcyniD/8HCqv13NT9Y3sbhZVJKHAkT5ydvD5w5g9/kJrbCs12nIxuT0qkXKirS4dz+hZWtLTV+ILeaZuUUTyHwVSf7VtQSq6qykFWAYEdoIyCKhO2rSPQ6IuMHDSbsQ+0w3h6gapZUiq7sSSSSSTkk9p7yaxoooAooooAooooAooooArZurJo1iZuUqGRfqiR4/6katamXte0H72ttEggBvenRt9Zd1m/mkb00AtKKKKAcfua7jF1dR9rQq/qvj89WAqtnud5d3Sjj51s6/zxn+1WToAooooArga96xrYWM1wcbyruxg/tSNwUY7RnifIDXfqu3ug9aOmuks0Pxdv1nx2zMPyrw8WYUAqZ5mdmdiWZiWYniSSckk95NfOiigCrFbE9Ro0sffFzErvckOodQd2IZ3MZ7WyW8CvdSc2c6rnSN9FBg9GPjJiOyJcZ49hY4UHsLA1bqNAoAAAAGAByAHYB3UBlXhNe1yNbr3obK5kzgrE+D/ABEYX2kV43ZXMoRc5KK79iuGmLzpp5pfpJHf1mJ/vWpRRXPPokUopJBT22NWW5o/f+lld/MMJ+Kn00iaszqdZdDY20eMERKSP4iMt7Sa3UF1rnFz2pago8X6HYoooqWVMKrjtFvOl0lct2B+jH2AEPtBqxU8oRWY8lBY+AGaqvdTmR2dvlOxY+JOTUeu9kiwZBTvOc+Ct5/o+VFFFRizjf2F2WI7mb5zrGPsgsf6x6KaVRDZRZ9Ho2EkYMheQ+diAfVC1L6nU1aKKLmNTpMVN87eWxHNol50Wjrlu+Po/XIT81Vxp17br3dtIogeMkuSO9VU59pWkpUes+sWHI6enDuXFhX1tYDI6ovN2CjxJwK+VSLZ5Z9LpG2XsEnSeoC/4qK1JXdjq1p9HTlPgmxg/wCDcP7zL6q142xuHsuZM+VFP96Z9FTOihwKZ70xf+/p9BCa2bN7izQyqyzxL8oqCrKO9kyer5QT5cDjUJq18sYYFWAIIIIPaDzBqq+kIBHLIgOQjsufBiK0VYKL2O/lOPniVKNTtXfxPhRRRWk7BYfZfeGTRsBPEqGj8ysQv8uK1dqGpsmlIIoUmSIJJ0jFlLZIUqMYP8TVjsfQjRqHvkkI9bH9qm1TofxRQcaksRUS4v1EH/o/zfvkX3bfrR/o/wA375F92360/KKzIxVPaJs9bRSwl7hJTMWAVUIwFAyck/xD01CKbHujNI79/DCDwigB8GdiT/KEpT0AV09W9DteXUNshAaVwu8eIA7WI7cDJ81cymTsA0d0ulQ5H+TC8nnOI/wc+igO9/o/zfvkX3bfrR/o/wA375F92360/KKAQ9rsBkDqXu42UMCwEbDK54gHPdXX90naA2lrLjikxjB8joTj+QeinDS7292u/oiRvo5Y39Lbn56ArBRRRQE82HzldM2w7HEqnw6Fz+IFWnqo2y243NLWR75gnrAr/erc0AUUUUBxdctPrY2c1y2D0a9VT+1IeCLw7CxGe4ZPZVO7u5aR3kclndi7MeZYnJJ8Sabnuh9Z+lnjsUPUh+Mk8srDqj7KH+c91J6gCiiphsr1V+EL+ONhmGP42bu3AeC/aOB4bx7KAdmw7VT3nYiaRcTXOJDnmsf7C+glvtAdlMevAK9oAqC7Zb3c0fufSyonmGX/ACj01OqUW3W9y9tCDyV5CPEhVP8AK3trXVdoMn5ZT14qC4b+W4q6KKKhF4NrRdr0s0UZ4B5ETP1mA/vVoBdxj9tPWFVVoxWyFTR3HNx+Xe1uPWtblf8AstV78j+enrCj35H89PWFVVxRitntD4HP/wAfXxPl9yxWv+lEj0dckOpLRmMAEE9fCfmqutFFapz1O51MBglhIOKd7u/AKKK62qVl017bR4yGlTP1Qct7AawtcmTkoRcn3bljtCWXQ28MX0caJ6FArdooronzuUnJtsS23C93rqGLsji3vO7HI9CD00t6ku0e96XSVywPBX6MeTcUKfaDUaqDN3ky94Cn0eGhHl67hTE2JWe9eSSY4RwkfaZhj2BqXdSLVPXCbR/SdCkLdJu7xkDH5OcAbrD5xryDSkmz3G051KEoQ7X+ehY+ikh/i/e/RWvqSf8AuVpXu1LSEgwHjj/8uMZ9L71SeniVpZJiW97LxHBrfrJHYwNI5G+QRGmeLv2cPmjtPYPNVbHckkk5JOSfLX1vr2SZy8rvI55s5JPhk9nkr4VoqT1s7+X4BYSDV7t9rCskQkgAEknAA4knuA768RSSAASScADmT3Ad9N7Zns+aJlurtcOOMUR5qfnuOxu5ezmePLGMXJ2RuxeLp4anql4LiTzVTRXvW0ggOMog3sfPPFsfaJrrUUVOStsUSc3OTk+17hRRWvpG7WGKSVjhY0Z2J7lUk+wV6YlTtqWken0reP2CUxjwjAj4eTq5qK19LiZnZnY5ZiWJ7yTkn0186AKfHuatHYju7g/tMkS/ZBZv6l9FIerSbDdHdDoiE4wZWeU+XLbqnzqq0BP6KKKAKi+1C16TRN6vdCz+p1/y1KK0tNWnTW80RGRJE6Y+spH96ApTRRRQHX1Qm3L+0f5tzC3okU1cyqQW8pR1Yc1YMPEHNXeVsgEcjxoD2uXrRptLK1muZPkxoWx85uSqPKWIHnrqUhfdE60b0kdhGeCYlmx88jqKfBSWx/EvdQCe0jevNLJNId55HLse9mOTWvRRQBVpdjGqnvGwVnXE9xiWTPMLjqIe3gpyQeTM1JPY/qn7/v131zBBiWXPI4PVQ/WPMdwarVUAUUUUAUgNrV70mkpB2RqkY9XePtY0/wCqu6fvemuZ5c5Dyuw8Cxx7MVorvZI7uQ071pT4L1/RoUUUVFLUFFMrUTZzDeWizzSSqWZgoQrjdBx+0p45BqQ/4PWn01z6Y/8AorYqUmrnNqZthqc3CT3W3YJSinX/AIPWn01z6Y/+ij/B60+mufTH/wBFe9DIw99YXi/ISlFdPWaxjgupoYmZkjcoC2M5HA5wAPlZ7K5lazpwkpRUl3hU52OWXSaRD/RRu/nOE/Mag1NzYVZdW5mPaUjHmBZv6lrKmryRCzOpows3x289hq1hNKFVmPJQSfADNZ1HdoV70Wjrlu+MxjxchPzVNbsrlLpQ1zjBd7sV1u7gySPI3N2LnxJyfxr5UUVzz6GlZWQUV6ikkADJJwB5a7x1Kv8A90m9WvUm+wwnVhD+Ukv+s4FFbV/o2aEgTRSRk8g6MufDeHGtWvDJNNXR9IEBYBm3QebEE48uBxplar7Mre5QS+/eljPAiFN0g9xL5IPkKjspY1K9m2sJtLxMn4qYiOQdnE4Vvsk5z3Fu+s4WvuQ8dGs6TdGVmu7bcdOgNUbSz4wxAP8ASN1n9Y8vAYFd2iipqSXYUidSVR6pu75hRRRXpgFQ7a9pHoNEXbDm6CIf/wBGCH+Uk+apjSg90jpHdtLaDPGSYv4qi4/F19FAV7ooooAq6Wrmj/e9pbwfRQpH51UAn01UrUTR3vjSNpFjIadN4fwBgzfyg1cagCiiigCiiigKWawWghuriIcBHNImPquR/aufUr2q2gi0teKO2UyeuA/5qilAFXT1fuOktbeT58MbelAapZVwNnM29ouyP/60a+qoX+1AdPWHS8dpbS3MvyIkLkcsnsUZ/aY4UeUiqb6X0jJczyTynMkrl2PlJzgZ5AcgOwAU5vdFa0f5VhG3dNNj+RD7WIP8BpHUAUUUwtieqnv2/EjjMNtiV+4vn4tPOQW7sIR20A7dk2qnwfYIrrieX42XvDEcE+yMDx3u+ppRRQBRRRQHL1ovehs7iUc0icj626ce3FVip9bYb3o9HMvbLIkfoO/+SkLUWu+tYteQ07UZT4v0CiitnRtp0s0cQ5ySKnrMB/etB220ldljdSbLobC2TGCIlYj+JhvN7Sa7deKoAAHIcBXtdBKysfPKk3Obk+/cKwlkCqWPIAk+ArOo/r9e9Fo66fvjKDxfqD+qjdlcUoa5qC73YrpeXJkkeRubsznxYkn8a+NFFc8+iJWVkFP7ZHZdHo2M4wZXeQ+tug+hRSBq0Or9l0NrBF2pEinxCjPtzW+gutc4WfVLUYw4v0/Z0KXe2293bOOMHjJKCfKqqSfaVpiUmNuN7vXMEX0cRfzu2PwQemt1V2gzjZVT14qPLf8APEWtFFFQi7Hb1Is+mv7ZP/FVj4L1j7FNWWpF7F7Lfvy5HCKJmB7mJCj2FqelSqC6typ57U1V1Hgjm6w6HS7t5IJACGBwfmt2MPKDVY5oirFWGGUlSO4g4Iq11Vv2hWfRaRuVHIyb/rgP+avK67Gb8grPVOn4/Uj1FFFRiylndV9Ie+LSCYnJeNS31sYb+YGupUC2MX2/YGM/91KyjwbD59LN6KntT4O8UygYul0VecOD/QUUUVkRwqufui9Ib+kIoQerFADjud2JP8oSrGVUXahpDp9K3kg5CYxjwjAjz592gItRRRQDK9z/AKO6TSokIOIYXkB7MnEY9jn0eSrM0lPc1aOxHd3B/adIh9kFm/rX0U66AKKKKAKKKKArHt+tNzSzN9LDHJ6AU/JS4px+6UtMXNpL8+Jk9R8/npOUAVaDZdplIdX4biY4SGOUsfIksmAPLgAAeFVfqZXet3/2WDR6HiZpHl+oGDIvlBYlvJuL30BHdP6We7uZbiT5crlz5O5R5AMAeQCufRRQHqKSQACSeAA7T5Ktvsy1WGj7COIj41vjJj/4jAcPBRhfNntpKbCNVPfV774kXMNrh+PJpj8gebBbyEL31ZagCiiigCiiigFNt1vf9WhB+fIR6FX81Keprtfvek0k6/RIkfs3/wAXqFVBqO8mXnLaejCwXK/nuFSrZfZdLpKDhkIWkP2VOD627UVpm7DLPM9xL8yNU9ds/kpBXkjLMKnR4acuVvPYclFFFTiiBS922Xm5ZJGDxklGfqqCfx3aYVJrbneZuLeL5kbP67Y/JWuq7QZ0cqp68VDlv5fcWdFFFQi7HS1asumu7eLGQ8qAj+HeG97M1Z+kHsgsuk0kjfRI8ns3Pxen5UqgtmyqZ9UvWjDgvUKrptJvel0lcEHIVhGPJuKFI9YGrESyBVLHkASfAVVe8uTJI8jc3ZnPixJP415XeyRnkFO9Sc+Ct5/o+NFFFRi0Df2F2eIrmb5zrGPsgsf6x6KaVQ/ZPZdHo2I4wZC8h87EA+qq1MKnU1aKKLmNTXipvnby2Ckltts928jk7JIgPtKxz7CtO2lntys828EvakhTzOufxQVjWV4G3KKmjFR53X54iaoooqGXUZ2wy+xPcQ/PjWQeKNg+fr+ynHVddmt90Okrck4DsYj5d8FQPWK+irFVLoPq2KhndPTidXFX/r+gooorccc19I3Yhiklb5MaM58FUk/hVKJ5i7M7HLMSxPeSck1a3a/pHoNEXTDm6CIfbYKf5Sx81VOoAooooC02w/R3Q6IhOMNKzynzsVU+qq1Pa5+r2j/e9rBB9FCkfnVQCfZXQoAooooAooooBN+6UtM21pL8yVk9dM/kpAVZvb/ab+iWb6KaOT0kp+eqyUAUUUUAVnDEzsFUFmYhQAMkknAAHfmsKa+wHVT3xdNeSLmK2+RnkZiOHqjreJSgHRs91ZGj7GK34dJjflI/alb5XHtA4KD3KKklFfG6ukiUvI6oo5s7BQPEnhQH2orCGVXUMrBlIyCpBBHeCOYrOgCiiigK2azW0813cS9FKQ8rkHo2+TvHd7O7Fc34Kn+hm+7b9KtD06/OX0ivemXnvDHiKj9BzO/DPZRioqn2c/sVd+Cp/oZvu2/SnPsa0a0Vm7OpVpJScEEHdVVAyD5d6p40gHMgeJrxpQOZA89ZQpaXe5HxmbSxNLo9NvEzorFHB5EHwNDuBzIHjW45BlSC2mRTTaRnZYpWVd1FIRiMKozggfO3qfZcAZJGO+vDKuM5GD25rCcNSsTMDi/Zajmo32sVd+Cp/oZvu2/Sj4Kn+hm+7b9KtEJl+cPSK86dfnL6RWroOZ1ff8vh/P7Cv2JaKdDcyyIynCIu8CD+0W59nyaalYLICcAjPjXu+M4yM91boR0qxxsViHiKrqNWucTXmdksLkqGLGMoAoJOX6nADj+1mq7/AAVP9DN9236VaMyDOMjPdmsZ51QZdlUd7ED8awnT1O9yXgcyeFg4qN78yr3wVP8AQzfdt+lHwVP9DN9236VaQHPKsVlU8mB8CKw9n5k73/L4fz+xqaCsuhtoYvo4kTzhQD7a3q8Y45150gxnIx35qQV+UnJtsyqL7TLAzaOnVQSyhXUDieqwJwB27uak6sDxBz4Vi0gHMgeJrxq6sZ0qjpzjNdzuVd+Cp/oZvu2/Sj4Kn+hm+7b9KtGjg8iD4Vg1wgbcLLvHkuRn0c60dBzO77/l8P5/YrJa2NxG6usMu8jBh8W3MHI7Ks5BKGVWHJgGHnGazZgOfCvFcHkQfCtlOnoOdj8f7XpvG1uZlRRWJcA4yM1sOeKn3Q7SvaW8EUcjl5jIdxWbgiEdbdHe4593kpC/AV1+7T/dP+lXQLgcCRXrsAMkgAcyaApd8BXX7tP90/6V2tS9WLiS/tUeCVUM6Fi0bAbgYFskjHIGrawzKwyrBh3ggj0igyAcCR6aAzoor5S3CKQGZQTyBIBPgDzoD60VizgcyB40LIDyIPgaAyoor5x3CsSoZSRzAIJHiOygIztSsDPoq7jALHo98AZJJRlcAAc+K1Vf4Cuv3af7p/0q55kA5kems6Apb8BXX7tP90/6UfAV1+7T/dP+lXOluEXAZlXPLJAz4ZrMmgKYwauXbsqrbTlmIUfFsOJOBxIwKtnqVq6lhZxWy4JRcuw/akPFm9PLuAA7K7SuDyIPgaGcDmQPGgMqhO0CN96IhtzrRBJDIY1T49em3pAy7rNFwGCGIEgXicGZiVTyI9NeSToCFLKCeQJGT4DtoCMbPQ/Q7zZO8ke8chg8+78a6MvVZT1esvAsHPEkkyuiigCiiigKv68bP4rLSNnaJLIyXHR7zMFyN6UocYGOXGu/th1ZTR2jbK2jdnVZ5W3mxnrAHsro7Yf9u6L8Yf8A1Jrc90r/AKvaf+a/9AoDV293KNo+yCurEOMgMDj4ryVy9tFuJJNERk4DwqhI7ATGM+2uTtP2e2+jrW2mhkmZpWAYSFSB1N7huqDzrr7Z7cSSaIjJIDwqhI7ATGOFANTZ7qTDoxJVhleUSMpJbd4EAjHV8aivuj/9nQf8Uv8AypamOoeqEWjIXhhkeRXkMhL7uQSqrjqgcOrUO90f/s6D/il/5UtAQxtYvfOq8kLnMtrLFEc8+jL5jPgBlPsVjr5/u7on6x/B64evWjpLSK2kT/K0hY27OOzpUSIsfrZCtk/SNXc18/3d0T9Y/wBL0BNdWdktsLWVVuJT76gjV/kHd6ySdXh3rjjS40Ls+hm0zPo4yyCOIOQ4C7x3d3nwx205Nl+o8Oj42kildzcRxMwfd6uATw3R/EedQzVL/ey8+rJ+CUBqva/B+tVuN7CSoijsyGh6IZ8pkTPjWlZ6YY60G649Ebs2e92E9GYlHpAb0V3dvcfQXWjb8D/LkwxHPqOsiD+uo1baNePV+K/zmRdIi8JPMgN0WPXAPnoDsaAC3Otd1Ofk23SMe74tFg4+c581cjVTQzayXt3PdzSpHGBuohGVDltxF3gQFAQ5wOJ48yTUi2I2RuV0rdfvDtGueYJ33bJ+2norV9zbdBHvbd+rJ8W4U8GwpdX4HjwJX00B9Njek5rPSNzoiZy8al+jz2Mh5oMnCuuWxnhjymoFs91Qhvre/llleJrWJZEYFQuSJD8ZkZI6g5EdtTLUthda1XE8RzHGZm3hxBATosg9xJBFLHRmiHlsrudGOIHg31B4FHMgyR2kME9JoBrap6anudWdICd2k6IPGjsSTu7iNuljxOCx8xA7Kh7aUdtDWWjoeMlzdOxUHmA4VFPkZzn7FM23kt21Vka2QIhtm3lGf80HEhJPEksDz7MdmKUuj7drK30dpWME7s7pIOwlH3gOPLeQuPs99AWd1b0Olnaw20fyYkC5xjJ5sx8rMSx8pNJbbtZrNpexiY7qyRxxlh2Bp2BPHuzT1srpZY0ljO8jqHUjtVhkH0GkZt1shNpewhYkLKkcZI5gNOwJGe3jQEkvbBNX9EXb2kzSvI6hGbd6sjYXIwMdUZbB7QKgujNmjXGiJNJvPKborJcKDxyqE53icsXbdJBz2jgalG0DUVNH6BmhgeSRVuUuWL4zxCxn5IHAcD6a6+qWn4l1ZMpZfireWJgSB8YN5VQ9xbKY+sKAiLazSXuq10J2LywSxRFycll6WIqzHvwSueZ3cnJJqLS6vi00RZ6VguJY7mSVkKhgBgPKAY90BhgIMgkg5PLlW7q9aMurWkpCDh54VHl3ZI8keTrY8xrh2ejo4G0XcXQMlpPksrMcDdnZJAMccAbr47S2KAtFqvfPPZ200nB5YI5GwMdZkBOB2DJpP7VmA1k0YSQAPepJPd76fnTyjAAAGMY4Y5Y8nkpB7a7BbjT1jA5IWWOCJiuMgPcSKSM8M4NAbW12ZX05owoytxhGVIP/AOQe6sNodzLpXTkeihK0duhAYKeBYR9I7kciwHVXPIjymuHrRqbDozS+jooHldXkhkJkKk56fHDdUcOFdmKQW2t5MvVWRyAzcAekg6uCeeWIXxyKA1Z7N9XdMW6wyyNaz7m+HI4oWKsGxgFk+UGAHMDvz89a9BR32tUlrKXVJNzJQgMN2zVhgsCOajsre26uLnStjaRnMgCqcccNJIAAe44APgRXJ180S91rLcQRsVkdOoQcddbEMoyOQJUA+QmgJFsfuZbbS15o5Zmmto1k3cnIUo6gEdinrFWxwJx3CoxqRoKPTl7dtpC4lSf5SIrKCeLbwG+D1YwFG6McD5KmHub3gMNyAgFyrjfbjkxEdUDPLDBsgfw57K+O2LUaCOOTStpL0MqurMEbAdy4G9GRxWXJycHjg8jkkDHbvYGDRej4C2+YmWIvjG9uw7u9jJxnGcZNSvZfqBDYf/URTPI00KhlbdwM4bhjjS62jabkvNA6NuJuMjSurH5xTfTe4dp3cnyk0zdl2o8Wj0aSKV3NxHEzBt3q4BPDH1jQGe2bSktvoqZ4WZWYpGXXgVVmAJB7Mjq5/iqHbIdQLVo7TSMNy7TISZE6u6GKspjK43lYAjiSc88YIpuaXs4ZoXiuFVopBuMrHAOSABnsOcYI45xjjSF0jox9AaYt1tJy8Vwyb0RPW3C+6UkA4HmSr4BznuOQMNZtAR32tUlrKzqkhGShAYbtmHGCwI5qOzlmtvZhrHJYT6TtjKZra0hnlTJ4ZhkCjc7FDg8hwzitPWjQS32tMtq7uiyYBZMZAFmG4Z4ccYPkJphXWzu3sdE38dqHeWSByzucu26pIUAAADnwA4545oBeakajvp1Lq9u7mQSFzHGRgjf3Q3WB/wC7G8oCrjtxjFdHZxrFM+jdK2FwxY29rMU3jkqvRurJn5qnGPEjliu/7njScY0dOjMqmKZpGycYjZFwx7hlW4+SoRs8Xpm07dLncNlcj70s6+xDQHH1d1Tjk0RdaR6aSKe3l3UwwCnhGQOW8HJfAIbu4VN7jQjaW0DDe3U0nS2kFyQcA9JuZwXJ4k/FgE8zxPOlYuiX+D0u8loxdtC6ZOM9GjKcDvBcE+QVZXSZgOgZjaqFgOj5DGo7FMDEA545788c5zxoBYbCtT0lX4R336S3mdFjAG63xK8zzz1z6BXJ2easw6cmu5L26lFySHVVK5IOcthwcovVG6uN0Y7xTA9zh/s2b/i2/wCVFXD2vakw2qnStlN0DiRSVRsBmZvlwsDkNnJKjgRnljiA67C3McUaE7xRFUt34AGfPX3rgahaXku9H21xKPjJI8twxlgSpbA5Zxnz136AKKKKAXGvurkVxpKzndpA0XR7oUrjhMW4gqTz8tffa9q/HeRQLKzgK7MNwgcd0c8g0UUBhtP1ejurS2jkZwEbI3CAfkY45BrlbSdVIboWfSNKOjg3RulRw6vPKnjwr2igOrsh1eis0uFiZyHZCd8g8g3LdArb2taDju7WKOQuAJg/UIBzuOO0HhxoooDR1y1Yhm0LbQvv4gSDcYEbwwgTicY4g8eHd3Vw9Z9WopNEWEDNJuRscEFc8m5krjt7qKKA+ux3VqK1upXjaQlod07xU8N9Twwo7q6Gr+g4009cXAL779ICCRu/s8hjPZ315RQHX2uaFjurJUk3gFmVwVIBzhh2g8ME1ldaBiOghakHo/eq92cgBt7ljO9x5V5RQH12VaHjtbBUjzgyO5LYyTnGTgDsAHmpbbdtULeBlvIgySTyESKpG6SRxbGMhmzx44PdknJRQDI2Yap29jaq0IYvMqvI7kFjw4LwAAUZOBjt7aimzHVGBIL+HLsk8SI4YjliQdUhRg8efhXlFAfPVHQiR6L0hah5DEyhuJXILAht0he5V7K2bPVWBtASWxLlFkLq2V3gwdTkHdx3jlyJoooCXbM4OjsI4t5mWMsiliCd3OQCQByzgeQCo3tD0DHNpSymZnDR9FuhSMcJieOQT7a9ooBj3lqksbRyKGR1Ksp5FSMEHzVW3TeotvHppLBGmEEhBPWXeGewErjhnAyCaKKAcOuerMCaHezjUxwr0YAU8eEqtnJBySeJJ55NRjSmqEEmgbWFjJiGVmRsrvdaSTIJ3cY493YK9ooBh6l59424LFt2MJvNxJCkqCT2nAHGoVr1oCObTNlOzOHj6DABGOrcMwyCM8z317RQHu0PQMc2lLKZmcNH0W6FIxwmJ45BPtrY2y6o21zaPdOGE0CHddCASufkPkHK5JPeDnjxOSigI5sE1Ut2j9/uGecMyrvHKrw4sBjO8QSMkmuy+gI/+0fvrefpMjhkbv8Aqu7yxnl5aKKAw1d0BHa6dmkhZx0xkDpkbuGXpDgYyOsBjjwpe6wapQyafa0Ly9FNKZGIZd4M/WO71cDie0HhXlFAMTaxqzB7ytLZQyRRPhAp7AhHEsDnynmTXN2LaAjt7uZkLkmHHWIPDfXuAoooBia+aJS6sLiGQsFZN4lSAcowccwRzUZ4cs0nNhOq0FxPJczb7vbuDGCRu73YzDGSRgEccUUUBLF0Mn/ab3xl9/J4ZG7/AKpu8sZ5eWmtRRQFbtr2p1vZ3kQt99EuTl0BG6uWGQgxwXtwcgdnDApv2uqVvZaJuLeAMFe3lLuSC7M0RBYnGM44DhjhyoooCG6r6sQnQd9Ad8oZDJkkZDKkZBBA71Htrsam2QGgru3LOUVLiNSSMhWi3iM4xzduyiigNzYtoxLeylRCxBuGbrEZz0cY7AO6lNNqhDJp9rFnl6EyM2d5d7j1jg7uBx8lFFAWSsbNIY0ijULHGoRVHYoGAPRX3oooAooooD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/>
          <a:srcRect b="20198"/>
          <a:stretch/>
        </p:blipFill>
        <p:spPr bwMode="auto">
          <a:xfrm>
            <a:off x="7147514" y="756390"/>
            <a:ext cx="1996486" cy="1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84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unoco">
      <a:dk1>
        <a:srgbClr val="034EA2"/>
      </a:dk1>
      <a:lt1>
        <a:sysClr val="window" lastClr="FFFFFF"/>
      </a:lt1>
      <a:dk2>
        <a:srgbClr val="00AEEF"/>
      </a:dk2>
      <a:lt2>
        <a:srgbClr val="E6E7E8"/>
      </a:lt2>
      <a:accent1>
        <a:srgbClr val="E80002"/>
      </a:accent1>
      <a:accent2>
        <a:srgbClr val="F78000"/>
      </a:accent2>
      <a:accent3>
        <a:srgbClr val="FFD800"/>
      </a:accent3>
      <a:accent4>
        <a:srgbClr val="E6E7E8"/>
      </a:accent4>
      <a:accent5>
        <a:srgbClr val="919195"/>
      </a:accent5>
      <a:accent6>
        <a:srgbClr val="007BC3"/>
      </a:accent6>
      <a:hlink>
        <a:srgbClr val="007BC3"/>
      </a:hlink>
      <a:folHlink>
        <a:srgbClr val="0036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Sunoco">
      <a:dk1>
        <a:srgbClr val="034EA2"/>
      </a:dk1>
      <a:lt1>
        <a:sysClr val="window" lastClr="FFFFFF"/>
      </a:lt1>
      <a:dk2>
        <a:srgbClr val="00AEEF"/>
      </a:dk2>
      <a:lt2>
        <a:srgbClr val="E6E7E8"/>
      </a:lt2>
      <a:accent1>
        <a:srgbClr val="E80002"/>
      </a:accent1>
      <a:accent2>
        <a:srgbClr val="F78000"/>
      </a:accent2>
      <a:accent3>
        <a:srgbClr val="FFD800"/>
      </a:accent3>
      <a:accent4>
        <a:srgbClr val="E6E7E8"/>
      </a:accent4>
      <a:accent5>
        <a:srgbClr val="919195"/>
      </a:accent5>
      <a:accent6>
        <a:srgbClr val="007BC3"/>
      </a:accent6>
      <a:hlink>
        <a:srgbClr val="007BC3"/>
      </a:hlink>
      <a:folHlink>
        <a:srgbClr val="0036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867</Words>
  <Application>Microsoft Office PowerPoint</Application>
  <PresentationFormat>On-screen Show (16:10)</PresentationFormat>
  <Paragraphs>417</Paragraphs>
  <Slides>23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ＭＳ Ｐゴシック</vt:lpstr>
      <vt:lpstr>Arial</vt:lpstr>
      <vt:lpstr>Arial Black</vt:lpstr>
      <vt:lpstr>Calibri</vt:lpstr>
      <vt:lpstr>Lucida Grande</vt:lpstr>
      <vt:lpstr>Wingdings</vt:lpstr>
      <vt:lpstr>Office Theme</vt:lpstr>
      <vt:lpstr>Blank Presentation</vt:lpstr>
      <vt:lpstr>1_Office Theme</vt:lpstr>
      <vt:lpstr>Acrobat Document</vt:lpstr>
      <vt:lpstr>PowerPoint Presentation</vt:lpstr>
      <vt:lpstr>National HBPA Mission Statement </vt:lpstr>
      <vt:lpstr>PowerPoint Presentation</vt:lpstr>
      <vt:lpstr>The NTRA Today</vt:lpstr>
      <vt:lpstr>The NTRA Today</vt:lpstr>
      <vt:lpstr>The NTRA Today</vt:lpstr>
      <vt:lpstr>The NTRA Today</vt:lpstr>
      <vt:lpstr>Safety &amp; Integrity Alliance</vt:lpstr>
      <vt:lpstr>Marketing and Communication</vt:lpstr>
      <vt:lpstr>Legislative Advocacy</vt:lpstr>
      <vt:lpstr>NTRA ADVANTAGE</vt:lpstr>
      <vt:lpstr>NTRA Advantage Affiliates</vt:lpstr>
      <vt:lpstr>ADVANTAGE  PARTNERS</vt:lpstr>
      <vt:lpstr>NTRA ADVANTAGE</vt:lpstr>
      <vt:lpstr>PowerPoint Presentation</vt:lpstr>
      <vt:lpstr>PowerPoint Presentation</vt:lpstr>
      <vt:lpstr>PowerPoint Presentation</vt:lpstr>
      <vt:lpstr>NTRA ADVANTAGE</vt:lpstr>
      <vt:lpstr>PowerPoint Presentation</vt:lpstr>
      <vt:lpstr>NTRA ADVANTAGE</vt:lpstr>
      <vt:lpstr>PowerPoint Presentation</vt:lpstr>
      <vt:lpstr>NTRA ADVANTAGE</vt:lpstr>
      <vt:lpstr>What This Means To HBPA Members and the Industry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McLelland</dc:creator>
  <cp:lastModifiedBy>Jeff  Burch</cp:lastModifiedBy>
  <cp:revision>400</cp:revision>
  <dcterms:created xsi:type="dcterms:W3CDTF">2011-06-08T19:46:11Z</dcterms:created>
  <dcterms:modified xsi:type="dcterms:W3CDTF">2016-02-01T16:39:55Z</dcterms:modified>
</cp:coreProperties>
</file>